
<file path=[Content_Types].xml><?xml version="1.0" encoding="utf-8"?>
<Types xmlns="http://schemas.openxmlformats.org/package/2006/content-types">
  <Default ContentType="image/jpeg" Extension="jpg"/>
  <Default ContentType="application/xml" Extension="xml"/>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8.xml"/>
  <Override ContentType="application/vnd.openxmlformats-officedocument.presentationml.notesSlide+xml" PartName="/ppt/notesSlides/notesSlide7.xml"/>
  <Override ContentType="application/vnd.openxmlformats-officedocument.presentationml.notesSlide+xml" PartName="/ppt/notesSlides/notesSlide2.xml"/>
  <Override ContentType="application/vnd.openxmlformats-officedocument.presentationml.notesSlide+xml" PartName="/ppt/notesSlides/notesSlide5.xml"/>
  <Override ContentType="application/vnd.openxmlformats-officedocument.presentationml.notesSlide+xml" PartName="/ppt/notesSlides/notesSlide4.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xml"/>
  <Override ContentType="application/vnd.openxmlformats-officedocument.presentationml.slideLayout+xml" PartName="/ppt/slideLayouts/slideLayout6.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6.xml"/>
  <Override ContentType="application/vnd.openxmlformats-officedocument.presentationml.slide+xml" PartName="/ppt/slides/slide9.xml"/>
  <Override ContentType="application/vnd.openxmlformats-officedocument.presentationml.slide+xml" PartName="/ppt/slides/slide5.xml"/>
  <Override ContentType="application/vnd.openxmlformats-officedocument.presentationml.slide+xml" PartName="/ppt/slides/slide8.xml"/>
  <Override ContentType="application/vnd.openxmlformats-officedocument.presentationml.slide+xml" PartName="/ppt/slides/slide7.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autoCompressPictures="0" strictFirstAndLastChars="0" saveSubsetFonts="1">
  <p:sldMasterIdLst>
    <p:sldMasterId id="2147483654"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Lst>
  <p:sldSz cy="5143500" cx="9144000"/>
  <p:notesSz cx="6858000" cy="9144000"/>
  <p:defaultTextStyle>
    <a:defPPr marR="0" rtl="0" algn="l">
      <a:lnSpc>
        <a:spcPct val="100000"/>
      </a:lnSpc>
      <a:spcBef>
        <a:spcPts val="0"/>
      </a:spcBef>
      <a:spcAft>
        <a:spcPts val="0"/>
      </a:spcAft>
    </a:defPPr>
    <a:lvl1pPr marR="0" rtl="0" algn="l">
      <a:lnSpc>
        <a:spcPct val="100000"/>
      </a:lnSpc>
      <a:spcBef>
        <a:spcPts val="0"/>
      </a:spcBef>
      <a:spcAft>
        <a:spcPts val="0"/>
      </a:spcAft>
      <a:buNone/>
      <a:defRPr b="0" baseline="0" i="0" sz="1400" u="none" cap="none" strike="noStrike">
        <a:solidFill>
          <a:srgbClr val="000000"/>
        </a:solidFill>
        <a:latin typeface="Arial"/>
        <a:ea typeface="Arial"/>
        <a:cs typeface="Arial"/>
        <a:sym typeface="Arial"/>
        <a:rtl val="0"/>
      </a:defRPr>
    </a:lvl1pPr>
    <a:lvl2pPr marR="0" rtl="0" algn="l">
      <a:lnSpc>
        <a:spcPct val="100000"/>
      </a:lnSpc>
      <a:spcBef>
        <a:spcPts val="0"/>
      </a:spcBef>
      <a:spcAft>
        <a:spcPts val="0"/>
      </a:spcAft>
      <a:buNone/>
      <a:defRPr b="0" baseline="0" i="0" sz="1400" u="none" cap="none" strike="noStrike">
        <a:solidFill>
          <a:srgbClr val="000000"/>
        </a:solidFill>
        <a:latin typeface="Arial"/>
        <a:ea typeface="Arial"/>
        <a:cs typeface="Arial"/>
        <a:sym typeface="Arial"/>
        <a:rtl val="0"/>
      </a:defRPr>
    </a:lvl2pPr>
    <a:lvl3pPr marR="0" rtl="0" algn="l">
      <a:lnSpc>
        <a:spcPct val="100000"/>
      </a:lnSpc>
      <a:spcBef>
        <a:spcPts val="0"/>
      </a:spcBef>
      <a:spcAft>
        <a:spcPts val="0"/>
      </a:spcAft>
      <a:buNone/>
      <a:defRPr b="0" baseline="0" i="0" sz="1400" u="none" cap="none" strike="noStrike">
        <a:solidFill>
          <a:srgbClr val="000000"/>
        </a:solidFill>
        <a:latin typeface="Arial"/>
        <a:ea typeface="Arial"/>
        <a:cs typeface="Arial"/>
        <a:sym typeface="Arial"/>
        <a:rtl val="0"/>
      </a:defRPr>
    </a:lvl3pPr>
    <a:lvl4pPr marR="0" rtl="0" algn="l">
      <a:lnSpc>
        <a:spcPct val="100000"/>
      </a:lnSpc>
      <a:spcBef>
        <a:spcPts val="0"/>
      </a:spcBef>
      <a:spcAft>
        <a:spcPts val="0"/>
      </a:spcAft>
      <a:buNone/>
      <a:defRPr b="0" baseline="0" i="0" sz="1400" u="none" cap="none" strike="noStrike">
        <a:solidFill>
          <a:srgbClr val="000000"/>
        </a:solidFill>
        <a:latin typeface="Arial"/>
        <a:ea typeface="Arial"/>
        <a:cs typeface="Arial"/>
        <a:sym typeface="Arial"/>
        <a:rtl val="0"/>
      </a:defRPr>
    </a:lvl4pPr>
    <a:lvl5pPr marR="0" rtl="0" algn="l">
      <a:lnSpc>
        <a:spcPct val="100000"/>
      </a:lnSpc>
      <a:spcBef>
        <a:spcPts val="0"/>
      </a:spcBef>
      <a:spcAft>
        <a:spcPts val="0"/>
      </a:spcAft>
      <a:buNone/>
      <a:defRPr b="0" baseline="0" i="0" sz="1400" u="none" cap="none" strike="noStrike">
        <a:solidFill>
          <a:srgbClr val="000000"/>
        </a:solidFill>
        <a:latin typeface="Arial"/>
        <a:ea typeface="Arial"/>
        <a:cs typeface="Arial"/>
        <a:sym typeface="Arial"/>
        <a:rtl val="0"/>
      </a:defRPr>
    </a:lvl5pPr>
    <a:lvl6pPr marR="0" rtl="0" algn="l">
      <a:lnSpc>
        <a:spcPct val="100000"/>
      </a:lnSpc>
      <a:spcBef>
        <a:spcPts val="0"/>
      </a:spcBef>
      <a:spcAft>
        <a:spcPts val="0"/>
      </a:spcAft>
      <a:buNone/>
      <a:defRPr b="0" baseline="0" i="0" sz="1400" u="none" cap="none" strike="noStrike">
        <a:solidFill>
          <a:srgbClr val="000000"/>
        </a:solidFill>
        <a:latin typeface="Arial"/>
        <a:ea typeface="Arial"/>
        <a:cs typeface="Arial"/>
        <a:sym typeface="Arial"/>
        <a:rtl val="0"/>
      </a:defRPr>
    </a:lvl6pPr>
    <a:lvl7pPr marR="0" rtl="0" algn="l">
      <a:lnSpc>
        <a:spcPct val="100000"/>
      </a:lnSpc>
      <a:spcBef>
        <a:spcPts val="0"/>
      </a:spcBef>
      <a:spcAft>
        <a:spcPts val="0"/>
      </a:spcAft>
      <a:buNone/>
      <a:defRPr b="0" baseline="0" i="0" sz="1400" u="none" cap="none" strike="noStrike">
        <a:solidFill>
          <a:srgbClr val="000000"/>
        </a:solidFill>
        <a:latin typeface="Arial"/>
        <a:ea typeface="Arial"/>
        <a:cs typeface="Arial"/>
        <a:sym typeface="Arial"/>
        <a:rtl val="0"/>
      </a:defRPr>
    </a:lvl7pPr>
    <a:lvl8pPr marR="0" rtl="0" algn="l">
      <a:lnSpc>
        <a:spcPct val="100000"/>
      </a:lnSpc>
      <a:spcBef>
        <a:spcPts val="0"/>
      </a:spcBef>
      <a:spcAft>
        <a:spcPts val="0"/>
      </a:spcAft>
      <a:buNone/>
      <a:defRPr b="0" baseline="0" i="0" sz="1400" u="none" cap="none" strike="noStrike">
        <a:solidFill>
          <a:srgbClr val="000000"/>
        </a:solidFill>
        <a:latin typeface="Arial"/>
        <a:ea typeface="Arial"/>
        <a:cs typeface="Arial"/>
        <a:sym typeface="Arial"/>
        <a:rtl val="0"/>
      </a:defRPr>
    </a:lvl8pPr>
    <a:lvl9pPr marR="0" rtl="0" algn="l">
      <a:lnSpc>
        <a:spcPct val="100000"/>
      </a:lnSpc>
      <a:spcBef>
        <a:spcPts val="0"/>
      </a:spcBef>
      <a:spcAft>
        <a:spcPts val="0"/>
      </a:spcAft>
      <a:buNone/>
      <a:defRPr b="0" baseline="0" i="0" sz="1400" u="none" cap="none" strike="noStrike">
        <a:solidFill>
          <a:srgbClr val="000000"/>
        </a:solidFill>
        <a:latin typeface="Arial"/>
        <a:ea typeface="Arial"/>
        <a:cs typeface="Arial"/>
        <a:sym typeface="Arial"/>
        <a:rtl val="0"/>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file>

<file path=ppt/tableStyles.xml><?xml version="1.0" encoding="utf-8"?>
<a:tblStyleLst xmlns:a="http://schemas.openxmlformats.org/drawingml/2006/main" xmlns:r="http://schemas.openxmlformats.org/officeDocument/2006/relationships" def="{90651C3A-4460-11DB-9652-00E08161165F}"/>
</file>

<file path=ppt/_rels/presentation.xml.rels><?xml version="1.0" encoding="UTF-8" standalone="yes"?><Relationships xmlns="http://schemas.openxmlformats.org/package/2006/relationships"><Relationship Id="rId11" Type="http://schemas.openxmlformats.org/officeDocument/2006/relationships/slide" Target="slides/slide6.xml"/><Relationship Id="rId10" Type="http://schemas.openxmlformats.org/officeDocument/2006/relationships/slide" Target="slides/slide5.xml"/><Relationship Id="rId13" Type="http://schemas.openxmlformats.org/officeDocument/2006/relationships/slide" Target="slides/slide8.xml"/><Relationship Id="rId12" Type="http://schemas.openxmlformats.org/officeDocument/2006/relationships/slide" Target="slides/slide7.xml"/><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1" name="Shape 1"/>
        <p:cNvGrpSpPr/>
        <p:nvPr/>
      </p:nvGrpSpPr>
      <p:grpSpPr>
        <a:xfrm>
          <a:off x="0" y="0"/>
          <a:ext cx="0" cy="0"/>
          <a:chOff x="0" y="0"/>
          <a:chExt cx="0" cy="0"/>
        </a:xfrm>
      </p:grpSpPr>
      <p:sp>
        <p:nvSpPr>
          <p:cNvPr id="2" name="Shape 2"/>
          <p:cNvSpPr/>
          <p:nvPr>
            <p:ph idx="2" type="sldImg"/>
          </p:nvPr>
        </p:nvSpPr>
        <p:spPr>
          <a:xfrm>
            <a:off x="381300" y="685800"/>
            <a:ext cx="6096075" cy="3429000"/>
          </a:xfrm>
          <a:custGeom>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med" w="med" type="none"/>
            <a:tailEnd len="med" w="med" type="none"/>
          </a:ln>
        </p:spPr>
      </p:sp>
      <p:sp>
        <p:nvSpPr>
          <p:cNvPr id="3" name="Shape 3"/>
          <p:cNvSpPr txBox="1"/>
          <p:nvPr>
            <p:ph idx="1" type="body"/>
          </p:nvPr>
        </p:nvSpPr>
        <p:spPr>
          <a:xfrm>
            <a:off x="685800" y="4343400"/>
            <a:ext cx="5486399" cy="4114800"/>
          </a:xfrm>
          <a:prstGeom prst="rect">
            <a:avLst/>
          </a:prstGeom>
          <a:noFill/>
          <a:ln>
            <a:noFill/>
          </a:ln>
        </p:spPr>
        <p:txBody>
          <a:bodyPr anchorCtr="0" anchor="t" bIns="91425" lIns="91425" rIns="91425" tIns="91425"/>
          <a:lstStyle>
            <a:lvl1pPr>
              <a:spcBef>
                <a:spcPts val="0"/>
              </a:spcBef>
              <a:defRPr sz="1100"/>
            </a:lvl1pPr>
            <a:lvl2pPr>
              <a:spcBef>
                <a:spcPts val="0"/>
              </a:spcBef>
              <a:defRPr sz="1100"/>
            </a:lvl2pPr>
            <a:lvl3pPr>
              <a:spcBef>
                <a:spcPts val="0"/>
              </a:spcBef>
              <a:defRPr sz="1100"/>
            </a:lvl3pPr>
            <a:lvl4pPr>
              <a:spcBef>
                <a:spcPts val="0"/>
              </a:spcBef>
              <a:defRPr sz="1100"/>
            </a:lvl4pPr>
            <a:lvl5pPr>
              <a:spcBef>
                <a:spcPts val="0"/>
              </a:spcBef>
              <a:defRPr sz="1100"/>
            </a:lvl5pPr>
            <a:lvl6pPr>
              <a:spcBef>
                <a:spcPts val="0"/>
              </a:spcBef>
              <a:defRPr sz="1100"/>
            </a:lvl6pPr>
            <a:lvl7pPr>
              <a:spcBef>
                <a:spcPts val="0"/>
              </a:spcBef>
              <a:defRPr sz="1100"/>
            </a:lvl7pPr>
            <a:lvl8pPr>
              <a:spcBef>
                <a:spcPts val="0"/>
              </a:spcBef>
              <a:defRPr sz="1100"/>
            </a:lvl8pPr>
            <a:lvl9pPr>
              <a:spcBef>
                <a:spcPts val="0"/>
              </a:spcBef>
              <a:defRPr sz="1100"/>
            </a:lvl9pPr>
          </a:lstStyle>
          <a:p/>
        </p:txBody>
      </p:sp>
    </p:spTree>
  </p:cSld>
  <p:clrMap accent1="accent1" accent2="accent2" accent3="accent3" accent4="accent4" accent5="accent5" accent6="accent6" bg1="lt1" bg2="dk2" tx1="dk1" tx2="lt2" folHlink="folHlink" hlink="hlink"/>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PhAnim="0" showMasterSp="0">
  <p:cSld>
    <p:spTree>
      <p:nvGrpSpPr>
        <p:cNvPr id="80" name="Shape 80"/>
        <p:cNvGrpSpPr/>
        <p:nvPr/>
      </p:nvGrpSpPr>
      <p:grpSpPr>
        <a:xfrm>
          <a:off x="0" y="0"/>
          <a:ext cx="0" cy="0"/>
          <a:chOff x="0" y="0"/>
          <a:chExt cx="0" cy="0"/>
        </a:xfrm>
      </p:grpSpPr>
      <p:sp>
        <p:nvSpPr>
          <p:cNvPr id="81" name="Shape 81"/>
          <p:cNvSpPr/>
          <p:nvPr>
            <p:ph idx="2" type="sldImg"/>
          </p:nvPr>
        </p:nvSpPr>
        <p:spPr>
          <a:xfrm>
            <a:off x="381300" y="685800"/>
            <a:ext cx="6096075" cy="3429000"/>
          </a:xfrm>
          <a:custGeom>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med" w="med" type="none"/>
            <a:tailEnd len="med" w="med" type="none"/>
          </a:ln>
        </p:spPr>
      </p:sp>
      <p:sp>
        <p:nvSpPr>
          <p:cNvPr id="82" name="Shape 82"/>
          <p:cNvSpPr txBox="1"/>
          <p:nvPr>
            <p:ph idx="1" type="body"/>
          </p:nvPr>
        </p:nvSpPr>
        <p:spPr>
          <a:xfrm>
            <a:off x="685800" y="4343400"/>
            <a:ext cx="5486399" cy="4114800"/>
          </a:xfrm>
          <a:prstGeom prst="rect">
            <a:avLst/>
          </a:prstGeom>
        </p:spPr>
        <p:txBody>
          <a:bodyPr anchorCtr="0" anchor="t" bIns="91425" lIns="91425" rIns="91425" tIns="91425">
            <a:noAutofit/>
          </a:bodyPr>
          <a:lstStyle/>
          <a:p>
            <a:pPr>
              <a:spcBef>
                <a:spcPts val="0"/>
              </a:spcBef>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PhAnim="0" showMasterSp="0">
  <p:cSld>
    <p:spTree>
      <p:nvGrpSpPr>
        <p:cNvPr id="88" name="Shape 88"/>
        <p:cNvGrpSpPr/>
        <p:nvPr/>
      </p:nvGrpSpPr>
      <p:grpSpPr>
        <a:xfrm>
          <a:off x="0" y="0"/>
          <a:ext cx="0" cy="0"/>
          <a:chOff x="0" y="0"/>
          <a:chExt cx="0" cy="0"/>
        </a:xfrm>
      </p:grpSpPr>
      <p:sp>
        <p:nvSpPr>
          <p:cNvPr id="89" name="Shape 89"/>
          <p:cNvSpPr/>
          <p:nvPr>
            <p:ph idx="2" type="sldImg"/>
          </p:nvPr>
        </p:nvSpPr>
        <p:spPr>
          <a:xfrm>
            <a:off x="381300" y="685800"/>
            <a:ext cx="6096000" cy="3429000"/>
          </a:xfrm>
          <a:custGeom>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med" w="med" type="none"/>
            <a:tailEnd len="med" w="med" type="none"/>
          </a:ln>
        </p:spPr>
      </p:sp>
      <p:sp>
        <p:nvSpPr>
          <p:cNvPr id="90" name="Shape 90"/>
          <p:cNvSpPr txBox="1"/>
          <p:nvPr>
            <p:ph idx="1" type="body"/>
          </p:nvPr>
        </p:nvSpPr>
        <p:spPr>
          <a:xfrm>
            <a:off x="685800" y="4343400"/>
            <a:ext cx="5486399" cy="4114800"/>
          </a:xfrm>
          <a:prstGeom prst="rect">
            <a:avLst/>
          </a:prstGeom>
        </p:spPr>
        <p:txBody>
          <a:bodyPr anchorCtr="0" anchor="t" bIns="91425" lIns="91425" rIns="91425" tIns="91425">
            <a:noAutofit/>
          </a:bodyPr>
          <a:lstStyle/>
          <a:p>
            <a:pPr>
              <a:spcBef>
                <a:spcPts val="0"/>
              </a:spcBef>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PhAnim="0" showMasterSp="0">
  <p:cSld>
    <p:spTree>
      <p:nvGrpSpPr>
        <p:cNvPr id="95" name="Shape 95"/>
        <p:cNvGrpSpPr/>
        <p:nvPr/>
      </p:nvGrpSpPr>
      <p:grpSpPr>
        <a:xfrm>
          <a:off x="0" y="0"/>
          <a:ext cx="0" cy="0"/>
          <a:chOff x="0" y="0"/>
          <a:chExt cx="0" cy="0"/>
        </a:xfrm>
      </p:grpSpPr>
      <p:sp>
        <p:nvSpPr>
          <p:cNvPr id="96" name="Shape 96"/>
          <p:cNvSpPr/>
          <p:nvPr>
            <p:ph idx="2" type="sldImg"/>
          </p:nvPr>
        </p:nvSpPr>
        <p:spPr>
          <a:xfrm>
            <a:off x="381300" y="685800"/>
            <a:ext cx="6096000" cy="3429000"/>
          </a:xfrm>
          <a:custGeom>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med" w="med" type="none"/>
            <a:tailEnd len="med" w="med" type="none"/>
          </a:ln>
        </p:spPr>
      </p:sp>
      <p:sp>
        <p:nvSpPr>
          <p:cNvPr id="97" name="Shape 97"/>
          <p:cNvSpPr txBox="1"/>
          <p:nvPr>
            <p:ph idx="1" type="body"/>
          </p:nvPr>
        </p:nvSpPr>
        <p:spPr>
          <a:xfrm>
            <a:off x="685800" y="4343400"/>
            <a:ext cx="5486399" cy="4114800"/>
          </a:xfrm>
          <a:prstGeom prst="rect">
            <a:avLst/>
          </a:prstGeom>
        </p:spPr>
        <p:txBody>
          <a:bodyPr anchorCtr="0" anchor="t" bIns="91425" lIns="91425" rIns="91425" tIns="91425">
            <a:noAutofit/>
          </a:bodyPr>
          <a:lstStyle/>
          <a:p>
            <a:pPr>
              <a:spcBef>
                <a:spcPts val="0"/>
              </a:spcBef>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PhAnim="0" showMasterSp="0">
  <p:cSld>
    <p:spTree>
      <p:nvGrpSpPr>
        <p:cNvPr id="101" name="Shape 101"/>
        <p:cNvGrpSpPr/>
        <p:nvPr/>
      </p:nvGrpSpPr>
      <p:grpSpPr>
        <a:xfrm>
          <a:off x="0" y="0"/>
          <a:ext cx="0" cy="0"/>
          <a:chOff x="0" y="0"/>
          <a:chExt cx="0" cy="0"/>
        </a:xfrm>
      </p:grpSpPr>
      <p:sp>
        <p:nvSpPr>
          <p:cNvPr id="102" name="Shape 102"/>
          <p:cNvSpPr/>
          <p:nvPr>
            <p:ph idx="2" type="sldImg"/>
          </p:nvPr>
        </p:nvSpPr>
        <p:spPr>
          <a:xfrm>
            <a:off x="381300" y="685800"/>
            <a:ext cx="6096000" cy="3429000"/>
          </a:xfrm>
          <a:custGeom>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med" w="med" type="none"/>
            <a:tailEnd len="med" w="med" type="none"/>
          </a:ln>
        </p:spPr>
      </p:sp>
      <p:sp>
        <p:nvSpPr>
          <p:cNvPr id="103" name="Shape 103"/>
          <p:cNvSpPr txBox="1"/>
          <p:nvPr>
            <p:ph idx="1" type="body"/>
          </p:nvPr>
        </p:nvSpPr>
        <p:spPr>
          <a:xfrm>
            <a:off x="685800" y="4343400"/>
            <a:ext cx="5486399" cy="4114800"/>
          </a:xfrm>
          <a:prstGeom prst="rect">
            <a:avLst/>
          </a:prstGeom>
        </p:spPr>
        <p:txBody>
          <a:bodyPr anchorCtr="0" anchor="t" bIns="91425" lIns="91425" rIns="91425" tIns="91425">
            <a:noAutofit/>
          </a:bodyPr>
          <a:lstStyle/>
          <a:p>
            <a:pPr>
              <a:spcBef>
                <a:spcPts val="0"/>
              </a:spcBef>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PhAnim="0" showMasterSp="0">
  <p:cSld>
    <p:spTree>
      <p:nvGrpSpPr>
        <p:cNvPr id="107" name="Shape 107"/>
        <p:cNvGrpSpPr/>
        <p:nvPr/>
      </p:nvGrpSpPr>
      <p:grpSpPr>
        <a:xfrm>
          <a:off x="0" y="0"/>
          <a:ext cx="0" cy="0"/>
          <a:chOff x="0" y="0"/>
          <a:chExt cx="0" cy="0"/>
        </a:xfrm>
      </p:grpSpPr>
      <p:sp>
        <p:nvSpPr>
          <p:cNvPr id="108" name="Shape 108"/>
          <p:cNvSpPr/>
          <p:nvPr>
            <p:ph idx="2" type="sldImg"/>
          </p:nvPr>
        </p:nvSpPr>
        <p:spPr>
          <a:xfrm>
            <a:off x="381300" y="685800"/>
            <a:ext cx="6096000" cy="3429000"/>
          </a:xfrm>
          <a:custGeom>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med" w="med" type="none"/>
            <a:tailEnd len="med" w="med" type="none"/>
          </a:ln>
        </p:spPr>
      </p:sp>
      <p:sp>
        <p:nvSpPr>
          <p:cNvPr id="109" name="Shape 109"/>
          <p:cNvSpPr txBox="1"/>
          <p:nvPr>
            <p:ph idx="1" type="body"/>
          </p:nvPr>
        </p:nvSpPr>
        <p:spPr>
          <a:xfrm>
            <a:off x="685800" y="4343400"/>
            <a:ext cx="5486399" cy="4114800"/>
          </a:xfrm>
          <a:prstGeom prst="rect">
            <a:avLst/>
          </a:prstGeom>
        </p:spPr>
        <p:txBody>
          <a:bodyPr anchorCtr="0" anchor="t" bIns="91425" lIns="91425" rIns="91425" tIns="91425">
            <a:noAutofit/>
          </a:bodyPr>
          <a:lstStyle/>
          <a:p>
            <a:pPr>
              <a:spcBef>
                <a:spcPts val="0"/>
              </a:spcBef>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PhAnim="0" showMasterSp="0">
  <p:cSld>
    <p:spTree>
      <p:nvGrpSpPr>
        <p:cNvPr id="114" name="Shape 114"/>
        <p:cNvGrpSpPr/>
        <p:nvPr/>
      </p:nvGrpSpPr>
      <p:grpSpPr>
        <a:xfrm>
          <a:off x="0" y="0"/>
          <a:ext cx="0" cy="0"/>
          <a:chOff x="0" y="0"/>
          <a:chExt cx="0" cy="0"/>
        </a:xfrm>
      </p:grpSpPr>
      <p:sp>
        <p:nvSpPr>
          <p:cNvPr id="115" name="Shape 115"/>
          <p:cNvSpPr/>
          <p:nvPr>
            <p:ph idx="2" type="sldImg"/>
          </p:nvPr>
        </p:nvSpPr>
        <p:spPr>
          <a:xfrm>
            <a:off x="381300" y="685800"/>
            <a:ext cx="6096000" cy="3429000"/>
          </a:xfrm>
          <a:custGeom>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med" w="med" type="none"/>
            <a:tailEnd len="med" w="med" type="none"/>
          </a:ln>
        </p:spPr>
      </p:sp>
      <p:sp>
        <p:nvSpPr>
          <p:cNvPr id="116" name="Shape 116"/>
          <p:cNvSpPr txBox="1"/>
          <p:nvPr>
            <p:ph idx="1" type="body"/>
          </p:nvPr>
        </p:nvSpPr>
        <p:spPr>
          <a:xfrm>
            <a:off x="685800" y="4343400"/>
            <a:ext cx="5486399" cy="4114800"/>
          </a:xfrm>
          <a:prstGeom prst="rect">
            <a:avLst/>
          </a:prstGeom>
        </p:spPr>
        <p:txBody>
          <a:bodyPr anchorCtr="0" anchor="t" bIns="91425" lIns="91425" rIns="91425" tIns="91425">
            <a:noAutofit/>
          </a:bodyPr>
          <a:lstStyle/>
          <a:p>
            <a:pPr>
              <a:spcBef>
                <a:spcPts val="0"/>
              </a:spcBef>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PhAnim="0" showMasterSp="0">
  <p:cSld>
    <p:spTree>
      <p:nvGrpSpPr>
        <p:cNvPr id="121" name="Shape 121"/>
        <p:cNvGrpSpPr/>
        <p:nvPr/>
      </p:nvGrpSpPr>
      <p:grpSpPr>
        <a:xfrm>
          <a:off x="0" y="0"/>
          <a:ext cx="0" cy="0"/>
          <a:chOff x="0" y="0"/>
          <a:chExt cx="0" cy="0"/>
        </a:xfrm>
      </p:grpSpPr>
      <p:sp>
        <p:nvSpPr>
          <p:cNvPr id="122" name="Shape 122"/>
          <p:cNvSpPr/>
          <p:nvPr>
            <p:ph idx="2" type="sldImg"/>
          </p:nvPr>
        </p:nvSpPr>
        <p:spPr>
          <a:xfrm>
            <a:off x="381300" y="685800"/>
            <a:ext cx="6096000" cy="3429000"/>
          </a:xfrm>
          <a:custGeom>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med" w="med" type="none"/>
            <a:tailEnd len="med" w="med" type="none"/>
          </a:ln>
        </p:spPr>
      </p:sp>
      <p:sp>
        <p:nvSpPr>
          <p:cNvPr id="123" name="Shape 123"/>
          <p:cNvSpPr txBox="1"/>
          <p:nvPr>
            <p:ph idx="1" type="body"/>
          </p:nvPr>
        </p:nvSpPr>
        <p:spPr>
          <a:xfrm>
            <a:off x="685800" y="4343400"/>
            <a:ext cx="5486399" cy="4114800"/>
          </a:xfrm>
          <a:prstGeom prst="rect">
            <a:avLst/>
          </a:prstGeom>
        </p:spPr>
        <p:txBody>
          <a:bodyPr anchorCtr="0" anchor="t" bIns="91425" lIns="91425" rIns="91425" tIns="91425">
            <a:noAutofit/>
          </a:bodyPr>
          <a:lstStyle/>
          <a:p>
            <a:pPr>
              <a:spcBef>
                <a:spcPts val="0"/>
              </a:spcBef>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PhAnim="0" showMasterSp="0">
  <p:cSld>
    <p:spTree>
      <p:nvGrpSpPr>
        <p:cNvPr id="128" name="Shape 128"/>
        <p:cNvGrpSpPr/>
        <p:nvPr/>
      </p:nvGrpSpPr>
      <p:grpSpPr>
        <a:xfrm>
          <a:off x="0" y="0"/>
          <a:ext cx="0" cy="0"/>
          <a:chOff x="0" y="0"/>
          <a:chExt cx="0" cy="0"/>
        </a:xfrm>
      </p:grpSpPr>
      <p:sp>
        <p:nvSpPr>
          <p:cNvPr id="129" name="Shape 129"/>
          <p:cNvSpPr/>
          <p:nvPr>
            <p:ph idx="2" type="sldImg"/>
          </p:nvPr>
        </p:nvSpPr>
        <p:spPr>
          <a:xfrm>
            <a:off x="381300" y="685800"/>
            <a:ext cx="6096000" cy="3429000"/>
          </a:xfrm>
          <a:custGeom>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med" w="med" type="none"/>
            <a:tailEnd len="med" w="med" type="none"/>
          </a:ln>
        </p:spPr>
      </p:sp>
      <p:sp>
        <p:nvSpPr>
          <p:cNvPr id="130" name="Shape 130"/>
          <p:cNvSpPr txBox="1"/>
          <p:nvPr>
            <p:ph idx="1" type="body"/>
          </p:nvPr>
        </p:nvSpPr>
        <p:spPr>
          <a:xfrm>
            <a:off x="685800" y="4343400"/>
            <a:ext cx="5486399" cy="4114800"/>
          </a:xfrm>
          <a:prstGeom prst="rect">
            <a:avLst/>
          </a:prstGeom>
        </p:spPr>
        <p:txBody>
          <a:bodyPr anchorCtr="0" anchor="t" bIns="91425" lIns="91425" rIns="91425" tIns="91425">
            <a:noAutofit/>
          </a:bodyPr>
          <a:lstStyle/>
          <a:p>
            <a:pPr>
              <a:spcBef>
                <a:spcPts val="0"/>
              </a:spcBef>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PhAnim="0" showMasterSp="0">
  <p:cSld>
    <p:spTree>
      <p:nvGrpSpPr>
        <p:cNvPr id="134" name="Shape 134"/>
        <p:cNvGrpSpPr/>
        <p:nvPr/>
      </p:nvGrpSpPr>
      <p:grpSpPr>
        <a:xfrm>
          <a:off x="0" y="0"/>
          <a:ext cx="0" cy="0"/>
          <a:chOff x="0" y="0"/>
          <a:chExt cx="0" cy="0"/>
        </a:xfrm>
      </p:grpSpPr>
      <p:sp>
        <p:nvSpPr>
          <p:cNvPr id="135" name="Shape 135"/>
          <p:cNvSpPr/>
          <p:nvPr>
            <p:ph idx="2" type="sldImg"/>
          </p:nvPr>
        </p:nvSpPr>
        <p:spPr>
          <a:xfrm>
            <a:off x="381300" y="685800"/>
            <a:ext cx="6096000" cy="3429000"/>
          </a:xfrm>
          <a:custGeom>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med" w="med" type="none"/>
            <a:tailEnd len="med" w="med" type="none"/>
          </a:ln>
        </p:spPr>
      </p:sp>
      <p:sp>
        <p:nvSpPr>
          <p:cNvPr id="136" name="Shape 136"/>
          <p:cNvSpPr txBox="1"/>
          <p:nvPr>
            <p:ph idx="1" type="body"/>
          </p:nvPr>
        </p:nvSpPr>
        <p:spPr>
          <a:xfrm>
            <a:off x="685800" y="4343400"/>
            <a:ext cx="5486399" cy="4114800"/>
          </a:xfrm>
          <a:prstGeom prst="rect">
            <a:avLst/>
          </a:prstGeom>
        </p:spPr>
        <p:txBody>
          <a:bodyPr anchorCtr="0" anchor="t" bIns="91425" lIns="91425" rIns="91425" tIns="91425">
            <a:noAutofit/>
          </a:bodyPr>
          <a:lstStyle/>
          <a:p>
            <a:pPr>
              <a:spcBef>
                <a:spcPts val="0"/>
              </a:spcBef>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type="title">
  <p:cSld name="Title Slide">
    <p:spTree>
      <p:nvGrpSpPr>
        <p:cNvPr id="8" name="Shape 8"/>
        <p:cNvGrpSpPr/>
        <p:nvPr/>
      </p:nvGrpSpPr>
      <p:grpSpPr>
        <a:xfrm>
          <a:off x="0" y="0"/>
          <a:ext cx="0" cy="0"/>
          <a:chOff x="0" y="0"/>
          <a:chExt cx="0" cy="0"/>
        </a:xfrm>
      </p:grpSpPr>
      <p:sp>
        <p:nvSpPr>
          <p:cNvPr id="9" name="Shape 9"/>
          <p:cNvSpPr/>
          <p:nvPr/>
        </p:nvSpPr>
        <p:spPr>
          <a:xfrm>
            <a:off x="0" y="1200150"/>
            <a:ext cx="9144000" cy="2743199"/>
          </a:xfrm>
          <a:prstGeom prst="rect">
            <a:avLst/>
          </a:prstGeom>
          <a:solidFill>
            <a:schemeClr val="dk1">
              <a:alpha val="20000"/>
            </a:schemeClr>
          </a:solidFill>
          <a:ln>
            <a:noFill/>
          </a:ln>
        </p:spPr>
        <p:txBody>
          <a:bodyPr anchorCtr="0" anchor="ctr" bIns="45700" lIns="91425" rIns="91425" tIns="45700">
            <a:noAutofit/>
          </a:bodyPr>
          <a:lstStyle/>
          <a:p>
            <a:pPr>
              <a:spcBef>
                <a:spcPts val="0"/>
              </a:spcBef>
              <a:buNone/>
            </a:pPr>
            <a:r>
              <a:t/>
            </a:r>
            <a:endParaRPr/>
          </a:p>
        </p:txBody>
      </p:sp>
      <p:grpSp>
        <p:nvGrpSpPr>
          <p:cNvPr id="10" name="Shape 10"/>
          <p:cNvGrpSpPr/>
          <p:nvPr/>
        </p:nvGrpSpPr>
        <p:grpSpPr>
          <a:xfrm>
            <a:off x="0" y="-1078"/>
            <a:ext cx="1827407" cy="5144627"/>
            <a:chOff x="0" y="-1438"/>
            <a:chExt cx="798029" cy="6859503"/>
          </a:xfrm>
        </p:grpSpPr>
        <p:sp>
          <p:nvSpPr>
            <p:cNvPr id="11" name="Shape 11"/>
            <p:cNvSpPr/>
            <p:nvPr/>
          </p:nvSpPr>
          <p:spPr>
            <a:xfrm>
              <a:off x="0" y="-1438"/>
              <a:ext cx="798029" cy="6858065"/>
            </a:xfrm>
            <a:custGeom>
              <a:pathLst>
                <a:path extrusionOk="0" h="6875253" w="500332">
                  <a:moveTo>
                    <a:pt x="0" y="0"/>
                  </a:moveTo>
                  <a:lnTo>
                    <a:pt x="500332" y="0"/>
                  </a:lnTo>
                  <a:lnTo>
                    <a:pt x="301925" y="6875253"/>
                  </a:lnTo>
                  <a:lnTo>
                    <a:pt x="0" y="6875253"/>
                  </a:lnTo>
                  <a:lnTo>
                    <a:pt x="0" y="0"/>
                  </a:lnTo>
                  <a:close/>
                </a:path>
              </a:pathLst>
            </a:custGeom>
            <a:solidFill>
              <a:schemeClr val="dk2">
                <a:alpha val="20000"/>
              </a:schemeClr>
            </a:solidFill>
            <a:ln>
              <a:noFill/>
            </a:ln>
          </p:spPr>
          <p:txBody>
            <a:bodyPr anchorCtr="0" anchor="ctr" bIns="45700" lIns="91425" rIns="91425" tIns="45700">
              <a:noAutofit/>
            </a:bodyPr>
            <a:lstStyle/>
            <a:p>
              <a:pPr>
                <a:spcBef>
                  <a:spcPts val="0"/>
                </a:spcBef>
                <a:buNone/>
              </a:pPr>
              <a:r>
                <a:t/>
              </a:r>
              <a:endParaRPr/>
            </a:p>
          </p:txBody>
        </p:sp>
        <p:sp>
          <p:nvSpPr>
            <p:cNvPr id="12" name="Shape 12"/>
            <p:cNvSpPr/>
            <p:nvPr/>
          </p:nvSpPr>
          <p:spPr>
            <a:xfrm>
              <a:off x="0" y="0"/>
              <a:ext cx="399014" cy="6858065"/>
            </a:xfrm>
            <a:custGeom>
              <a:pathLst>
                <a:path extrusionOk="0" h="6875253" w="500332">
                  <a:moveTo>
                    <a:pt x="0" y="0"/>
                  </a:moveTo>
                  <a:lnTo>
                    <a:pt x="500332" y="0"/>
                  </a:lnTo>
                  <a:lnTo>
                    <a:pt x="301925" y="6875253"/>
                  </a:lnTo>
                  <a:lnTo>
                    <a:pt x="0" y="6875253"/>
                  </a:lnTo>
                  <a:lnTo>
                    <a:pt x="0" y="0"/>
                  </a:lnTo>
                  <a:close/>
                </a:path>
              </a:pathLst>
            </a:custGeom>
            <a:solidFill>
              <a:schemeClr val="dk2">
                <a:alpha val="9803"/>
              </a:schemeClr>
            </a:solidFill>
            <a:ln>
              <a:noFill/>
            </a:ln>
          </p:spPr>
          <p:txBody>
            <a:bodyPr anchorCtr="0" anchor="ctr" bIns="45700" lIns="91425" rIns="91425" tIns="45700">
              <a:noAutofit/>
            </a:bodyPr>
            <a:lstStyle/>
            <a:p>
              <a:pPr>
                <a:spcBef>
                  <a:spcPts val="0"/>
                </a:spcBef>
                <a:buNone/>
              </a:pPr>
              <a:r>
                <a:t/>
              </a:r>
              <a:endParaRPr/>
            </a:p>
          </p:txBody>
        </p:sp>
      </p:grpSp>
      <p:grpSp>
        <p:nvGrpSpPr>
          <p:cNvPr id="13" name="Shape 13"/>
          <p:cNvGrpSpPr/>
          <p:nvPr/>
        </p:nvGrpSpPr>
        <p:grpSpPr>
          <a:xfrm flipH="1">
            <a:off x="7316591" y="0"/>
            <a:ext cx="1827407" cy="5144627"/>
            <a:chOff x="0" y="-1438"/>
            <a:chExt cx="798029" cy="6859503"/>
          </a:xfrm>
        </p:grpSpPr>
        <p:sp>
          <p:nvSpPr>
            <p:cNvPr id="14" name="Shape 14"/>
            <p:cNvSpPr/>
            <p:nvPr/>
          </p:nvSpPr>
          <p:spPr>
            <a:xfrm>
              <a:off x="0" y="-1438"/>
              <a:ext cx="798029" cy="6858065"/>
            </a:xfrm>
            <a:custGeom>
              <a:pathLst>
                <a:path extrusionOk="0" h="6875253" w="500332">
                  <a:moveTo>
                    <a:pt x="0" y="0"/>
                  </a:moveTo>
                  <a:lnTo>
                    <a:pt x="500332" y="0"/>
                  </a:lnTo>
                  <a:lnTo>
                    <a:pt x="301925" y="6875253"/>
                  </a:lnTo>
                  <a:lnTo>
                    <a:pt x="0" y="6875253"/>
                  </a:lnTo>
                  <a:lnTo>
                    <a:pt x="0" y="0"/>
                  </a:lnTo>
                  <a:close/>
                </a:path>
              </a:pathLst>
            </a:custGeom>
            <a:solidFill>
              <a:schemeClr val="dk2">
                <a:alpha val="20000"/>
              </a:schemeClr>
            </a:solidFill>
            <a:ln>
              <a:noFill/>
            </a:ln>
          </p:spPr>
          <p:txBody>
            <a:bodyPr anchorCtr="0" anchor="ctr" bIns="45700" lIns="91425" rIns="91425" tIns="45700">
              <a:noAutofit/>
            </a:bodyPr>
            <a:lstStyle/>
            <a:p>
              <a:pPr>
                <a:spcBef>
                  <a:spcPts val="0"/>
                </a:spcBef>
                <a:buNone/>
              </a:pPr>
              <a:r>
                <a:t/>
              </a:r>
              <a:endParaRPr/>
            </a:p>
          </p:txBody>
        </p:sp>
        <p:sp>
          <p:nvSpPr>
            <p:cNvPr id="15" name="Shape 15"/>
            <p:cNvSpPr/>
            <p:nvPr/>
          </p:nvSpPr>
          <p:spPr>
            <a:xfrm>
              <a:off x="0" y="0"/>
              <a:ext cx="399014" cy="6858065"/>
            </a:xfrm>
            <a:custGeom>
              <a:pathLst>
                <a:path extrusionOk="0" h="6875253" w="500332">
                  <a:moveTo>
                    <a:pt x="0" y="0"/>
                  </a:moveTo>
                  <a:lnTo>
                    <a:pt x="500332" y="0"/>
                  </a:lnTo>
                  <a:lnTo>
                    <a:pt x="301925" y="6875253"/>
                  </a:lnTo>
                  <a:lnTo>
                    <a:pt x="0" y="6875253"/>
                  </a:lnTo>
                  <a:lnTo>
                    <a:pt x="0" y="0"/>
                  </a:lnTo>
                  <a:close/>
                </a:path>
              </a:pathLst>
            </a:custGeom>
            <a:solidFill>
              <a:schemeClr val="dk2">
                <a:alpha val="9803"/>
              </a:schemeClr>
            </a:solidFill>
            <a:ln>
              <a:noFill/>
            </a:ln>
          </p:spPr>
          <p:txBody>
            <a:bodyPr anchorCtr="0" anchor="ctr" bIns="45700" lIns="91425" rIns="91425" tIns="45700">
              <a:noAutofit/>
            </a:bodyPr>
            <a:lstStyle/>
            <a:p>
              <a:pPr>
                <a:spcBef>
                  <a:spcPts val="0"/>
                </a:spcBef>
                <a:buNone/>
              </a:pPr>
              <a:r>
                <a:t/>
              </a:r>
              <a:endParaRPr/>
            </a:p>
          </p:txBody>
        </p:sp>
      </p:grpSp>
      <p:sp>
        <p:nvSpPr>
          <p:cNvPr id="16" name="Shape 16"/>
          <p:cNvSpPr txBox="1"/>
          <p:nvPr>
            <p:ph type="ctrTitle"/>
          </p:nvPr>
        </p:nvSpPr>
        <p:spPr>
          <a:xfrm>
            <a:off x="685800" y="1568184"/>
            <a:ext cx="7772400" cy="1238099"/>
          </a:xfrm>
          <a:prstGeom prst="rect">
            <a:avLst/>
          </a:prstGeom>
        </p:spPr>
        <p:txBody>
          <a:bodyPr anchorCtr="0" anchor="b" bIns="91425" lIns="91425" rIns="91425" tIns="91425"/>
          <a:lstStyle>
            <a:lvl1pPr algn="ctr">
              <a:spcBef>
                <a:spcPts val="0"/>
              </a:spcBef>
              <a:buSzPct val="100000"/>
              <a:defRPr sz="4800"/>
            </a:lvl1pPr>
            <a:lvl2pPr algn="ctr">
              <a:spcBef>
                <a:spcPts val="0"/>
              </a:spcBef>
              <a:buSzPct val="100000"/>
              <a:defRPr sz="4800"/>
            </a:lvl2pPr>
            <a:lvl3pPr algn="ctr">
              <a:spcBef>
                <a:spcPts val="0"/>
              </a:spcBef>
              <a:buSzPct val="100000"/>
              <a:defRPr sz="4800"/>
            </a:lvl3pPr>
            <a:lvl4pPr algn="ctr">
              <a:spcBef>
                <a:spcPts val="0"/>
              </a:spcBef>
              <a:buSzPct val="100000"/>
              <a:defRPr sz="4800"/>
            </a:lvl4pPr>
            <a:lvl5pPr algn="ctr">
              <a:spcBef>
                <a:spcPts val="0"/>
              </a:spcBef>
              <a:buSzPct val="100000"/>
              <a:defRPr sz="4800"/>
            </a:lvl5pPr>
            <a:lvl6pPr algn="ctr">
              <a:spcBef>
                <a:spcPts val="0"/>
              </a:spcBef>
              <a:buSzPct val="100000"/>
              <a:defRPr sz="4800"/>
            </a:lvl6pPr>
            <a:lvl7pPr algn="ctr">
              <a:spcBef>
                <a:spcPts val="0"/>
              </a:spcBef>
              <a:buSzPct val="100000"/>
              <a:defRPr sz="4800"/>
            </a:lvl7pPr>
            <a:lvl8pPr algn="ctr">
              <a:spcBef>
                <a:spcPts val="0"/>
              </a:spcBef>
              <a:buSzPct val="100000"/>
              <a:defRPr sz="4800"/>
            </a:lvl8pPr>
            <a:lvl9pPr algn="ctr">
              <a:spcBef>
                <a:spcPts val="0"/>
              </a:spcBef>
              <a:buSzPct val="100000"/>
              <a:defRPr sz="4800"/>
            </a:lvl9pPr>
          </a:lstStyle>
          <a:p/>
        </p:txBody>
      </p:sp>
      <p:sp>
        <p:nvSpPr>
          <p:cNvPr id="17" name="Shape 17"/>
          <p:cNvSpPr txBox="1"/>
          <p:nvPr>
            <p:ph idx="1" type="subTitle"/>
          </p:nvPr>
        </p:nvSpPr>
        <p:spPr>
          <a:xfrm>
            <a:off x="685800" y="2914650"/>
            <a:ext cx="7772400" cy="658500"/>
          </a:xfrm>
          <a:prstGeom prst="rect">
            <a:avLst/>
          </a:prstGeom>
        </p:spPr>
        <p:txBody>
          <a:bodyPr anchorCtr="0" anchor="t" bIns="91425" lIns="91425" rIns="91425" tIns="91425"/>
          <a:lstStyle>
            <a:lvl1pPr algn="ctr">
              <a:spcBef>
                <a:spcPts val="0"/>
              </a:spcBef>
              <a:buClr>
                <a:schemeClr val="lt2"/>
              </a:buClr>
              <a:buSzPct val="100000"/>
              <a:buNone/>
              <a:defRPr sz="2400">
                <a:solidFill>
                  <a:schemeClr val="lt2"/>
                </a:solidFill>
              </a:defRPr>
            </a:lvl1pPr>
            <a:lvl2pPr algn="ctr">
              <a:spcBef>
                <a:spcPts val="0"/>
              </a:spcBef>
              <a:buClr>
                <a:schemeClr val="lt2"/>
              </a:buClr>
              <a:buNone/>
              <a:defRPr>
                <a:solidFill>
                  <a:schemeClr val="lt2"/>
                </a:solidFill>
              </a:defRPr>
            </a:lvl2pPr>
            <a:lvl3pPr algn="ctr">
              <a:spcBef>
                <a:spcPts val="0"/>
              </a:spcBef>
              <a:buClr>
                <a:schemeClr val="lt2"/>
              </a:buClr>
              <a:buNone/>
              <a:defRPr>
                <a:solidFill>
                  <a:schemeClr val="lt2"/>
                </a:solidFill>
              </a:defRPr>
            </a:lvl3pPr>
            <a:lvl4pPr algn="ctr">
              <a:spcBef>
                <a:spcPts val="0"/>
              </a:spcBef>
              <a:buClr>
                <a:schemeClr val="lt2"/>
              </a:buClr>
              <a:buSzPct val="100000"/>
              <a:buNone/>
              <a:defRPr sz="2400">
                <a:solidFill>
                  <a:schemeClr val="lt2"/>
                </a:solidFill>
              </a:defRPr>
            </a:lvl4pPr>
            <a:lvl5pPr algn="ctr">
              <a:spcBef>
                <a:spcPts val="0"/>
              </a:spcBef>
              <a:buClr>
                <a:schemeClr val="lt2"/>
              </a:buClr>
              <a:buSzPct val="100000"/>
              <a:buNone/>
              <a:defRPr sz="2400">
                <a:solidFill>
                  <a:schemeClr val="lt2"/>
                </a:solidFill>
              </a:defRPr>
            </a:lvl5pPr>
            <a:lvl6pPr algn="ctr">
              <a:spcBef>
                <a:spcPts val="0"/>
              </a:spcBef>
              <a:buClr>
                <a:schemeClr val="lt2"/>
              </a:buClr>
              <a:buSzPct val="100000"/>
              <a:buNone/>
              <a:defRPr sz="2400">
                <a:solidFill>
                  <a:schemeClr val="lt2"/>
                </a:solidFill>
              </a:defRPr>
            </a:lvl6pPr>
            <a:lvl7pPr algn="ctr">
              <a:spcBef>
                <a:spcPts val="0"/>
              </a:spcBef>
              <a:buClr>
                <a:schemeClr val="lt2"/>
              </a:buClr>
              <a:buSzPct val="100000"/>
              <a:buNone/>
              <a:defRPr sz="2400">
                <a:solidFill>
                  <a:schemeClr val="lt2"/>
                </a:solidFill>
              </a:defRPr>
            </a:lvl7pPr>
            <a:lvl8pPr algn="ctr">
              <a:spcBef>
                <a:spcPts val="0"/>
              </a:spcBef>
              <a:buClr>
                <a:schemeClr val="lt2"/>
              </a:buClr>
              <a:buSzPct val="100000"/>
              <a:buNone/>
              <a:defRPr sz="2400">
                <a:solidFill>
                  <a:schemeClr val="lt2"/>
                </a:solidFill>
              </a:defRPr>
            </a:lvl8pPr>
            <a:lvl9pPr algn="ctr">
              <a:spcBef>
                <a:spcPts val="0"/>
              </a:spcBef>
              <a:buClr>
                <a:schemeClr val="lt2"/>
              </a:buClr>
              <a:buSzPct val="100000"/>
              <a:buNone/>
              <a:defRPr sz="2400">
                <a:solidFill>
                  <a:schemeClr val="lt2"/>
                </a:solidFill>
              </a:defRPr>
            </a:lvl9pPr>
          </a:lstStyle>
          <a:p/>
        </p:txBody>
      </p:sp>
      <p:sp>
        <p:nvSpPr>
          <p:cNvPr id="18" name="Shape 18"/>
          <p:cNvSpPr txBox="1"/>
          <p:nvPr>
            <p:ph idx="12" type="sldNum"/>
          </p:nvPr>
        </p:nvSpPr>
        <p:spPr>
          <a:xfrm>
            <a:off x="8556791" y="4749850"/>
            <a:ext cx="548699" cy="393600"/>
          </a:xfrm>
          <a:prstGeom prst="rect">
            <a:avLst/>
          </a:prstGeom>
        </p:spPr>
        <p:txBody>
          <a:bodyPr anchorCtr="0" anchor="ctr" bIns="91425" lIns="91425" rIns="91425" tIns="91425">
            <a:noAutofit/>
          </a:bodyPr>
          <a:lstStyle/>
          <a:p>
            <a:pPr>
              <a:spcBef>
                <a:spcPts val="0"/>
              </a:spcBef>
              <a:buNone/>
            </a:pPr>
            <a:fld id="{00000000-1234-1234-1234-123412341234}" type="slidenum">
              <a:rPr lang="nl"/>
              <a:t>‹#›</a:t>
            </a:fld>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type="tx">
  <p:cSld name="Title and Body">
    <p:spTree>
      <p:nvGrpSpPr>
        <p:cNvPr id="19" name="Shape 19"/>
        <p:cNvGrpSpPr/>
        <p:nvPr/>
      </p:nvGrpSpPr>
      <p:grpSpPr>
        <a:xfrm>
          <a:off x="0" y="0"/>
          <a:ext cx="0" cy="0"/>
          <a:chOff x="0" y="0"/>
          <a:chExt cx="0" cy="0"/>
        </a:xfrm>
      </p:grpSpPr>
      <p:sp>
        <p:nvSpPr>
          <p:cNvPr id="20" name="Shape 20"/>
          <p:cNvSpPr/>
          <p:nvPr/>
        </p:nvSpPr>
        <p:spPr>
          <a:xfrm>
            <a:off x="0" y="-1078"/>
            <a:ext cx="9144000" cy="1144199"/>
          </a:xfrm>
          <a:prstGeom prst="rect">
            <a:avLst/>
          </a:prstGeom>
          <a:solidFill>
            <a:schemeClr val="dk2">
              <a:alpha val="20000"/>
            </a:schemeClr>
          </a:solidFill>
          <a:ln>
            <a:noFill/>
          </a:ln>
        </p:spPr>
        <p:txBody>
          <a:bodyPr anchorCtr="0" anchor="ctr" bIns="45700" lIns="91425" rIns="91425" tIns="45700">
            <a:noAutofit/>
          </a:bodyPr>
          <a:lstStyle/>
          <a:p>
            <a:pPr>
              <a:spcBef>
                <a:spcPts val="0"/>
              </a:spcBef>
              <a:buNone/>
            </a:pPr>
            <a:r>
              <a:t/>
            </a:r>
            <a:endParaRPr/>
          </a:p>
        </p:txBody>
      </p:sp>
      <p:grpSp>
        <p:nvGrpSpPr>
          <p:cNvPr id="21" name="Shape 21"/>
          <p:cNvGrpSpPr/>
          <p:nvPr/>
        </p:nvGrpSpPr>
        <p:grpSpPr>
          <a:xfrm>
            <a:off x="0" y="-1078"/>
            <a:ext cx="649180" cy="5144627"/>
            <a:chOff x="0" y="-1438"/>
            <a:chExt cx="649180" cy="6859503"/>
          </a:xfrm>
        </p:grpSpPr>
        <p:sp>
          <p:nvSpPr>
            <p:cNvPr id="22" name="Shape 22"/>
            <p:cNvSpPr/>
            <p:nvPr/>
          </p:nvSpPr>
          <p:spPr>
            <a:xfrm>
              <a:off x="0" y="-1438"/>
              <a:ext cx="649180" cy="6858065"/>
            </a:xfrm>
            <a:custGeom>
              <a:pathLst>
                <a:path extrusionOk="0" h="6875253" w="500332">
                  <a:moveTo>
                    <a:pt x="0" y="0"/>
                  </a:moveTo>
                  <a:lnTo>
                    <a:pt x="500332" y="0"/>
                  </a:lnTo>
                  <a:lnTo>
                    <a:pt x="301925" y="6875253"/>
                  </a:lnTo>
                  <a:lnTo>
                    <a:pt x="0" y="6875253"/>
                  </a:lnTo>
                  <a:lnTo>
                    <a:pt x="0" y="0"/>
                  </a:lnTo>
                  <a:close/>
                </a:path>
              </a:pathLst>
            </a:custGeom>
            <a:solidFill>
              <a:srgbClr val="5A6378">
                <a:alpha val="9803"/>
              </a:srgbClr>
            </a:solidFill>
            <a:ln>
              <a:noFill/>
            </a:ln>
          </p:spPr>
          <p:txBody>
            <a:bodyPr anchorCtr="0" anchor="ctr" bIns="45700" lIns="91425" rIns="91425" tIns="45700">
              <a:noAutofit/>
            </a:bodyPr>
            <a:lstStyle/>
            <a:p>
              <a:pPr>
                <a:spcBef>
                  <a:spcPts val="0"/>
                </a:spcBef>
                <a:buNone/>
              </a:pPr>
              <a:r>
                <a:t/>
              </a:r>
              <a:endParaRPr/>
            </a:p>
          </p:txBody>
        </p:sp>
        <p:sp>
          <p:nvSpPr>
            <p:cNvPr id="23" name="Shape 23"/>
            <p:cNvSpPr/>
            <p:nvPr/>
          </p:nvSpPr>
          <p:spPr>
            <a:xfrm>
              <a:off x="0" y="0"/>
              <a:ext cx="500331" cy="6858065"/>
            </a:xfrm>
            <a:custGeom>
              <a:pathLst>
                <a:path extrusionOk="0" h="6875253" w="500332">
                  <a:moveTo>
                    <a:pt x="0" y="0"/>
                  </a:moveTo>
                  <a:lnTo>
                    <a:pt x="500332" y="0"/>
                  </a:lnTo>
                  <a:lnTo>
                    <a:pt x="301925" y="6875253"/>
                  </a:lnTo>
                  <a:lnTo>
                    <a:pt x="0" y="6875253"/>
                  </a:lnTo>
                  <a:lnTo>
                    <a:pt x="0" y="0"/>
                  </a:lnTo>
                  <a:close/>
                </a:path>
              </a:pathLst>
            </a:custGeom>
            <a:solidFill>
              <a:schemeClr val="dk2">
                <a:alpha val="9803"/>
              </a:schemeClr>
            </a:solidFill>
            <a:ln>
              <a:noFill/>
            </a:ln>
          </p:spPr>
          <p:txBody>
            <a:bodyPr anchorCtr="0" anchor="ctr" bIns="45700" lIns="91425" rIns="91425" tIns="45700">
              <a:noAutofit/>
            </a:bodyPr>
            <a:lstStyle/>
            <a:p>
              <a:pPr>
                <a:spcBef>
                  <a:spcPts val="0"/>
                </a:spcBef>
                <a:buNone/>
              </a:pPr>
              <a:r>
                <a:t/>
              </a:r>
              <a:endParaRPr/>
            </a:p>
          </p:txBody>
        </p:sp>
      </p:grpSp>
      <p:grpSp>
        <p:nvGrpSpPr>
          <p:cNvPr id="24" name="Shape 24"/>
          <p:cNvGrpSpPr/>
          <p:nvPr/>
        </p:nvGrpSpPr>
        <p:grpSpPr>
          <a:xfrm flipH="1">
            <a:off x="8494493" y="0"/>
            <a:ext cx="649180" cy="5144627"/>
            <a:chOff x="0" y="-1438"/>
            <a:chExt cx="649180" cy="6859503"/>
          </a:xfrm>
        </p:grpSpPr>
        <p:sp>
          <p:nvSpPr>
            <p:cNvPr id="25" name="Shape 25"/>
            <p:cNvSpPr/>
            <p:nvPr/>
          </p:nvSpPr>
          <p:spPr>
            <a:xfrm>
              <a:off x="0" y="-1438"/>
              <a:ext cx="649180" cy="6858065"/>
            </a:xfrm>
            <a:custGeom>
              <a:pathLst>
                <a:path extrusionOk="0" h="6875253" w="500332">
                  <a:moveTo>
                    <a:pt x="0" y="0"/>
                  </a:moveTo>
                  <a:lnTo>
                    <a:pt x="500332" y="0"/>
                  </a:lnTo>
                  <a:lnTo>
                    <a:pt x="301925" y="6875253"/>
                  </a:lnTo>
                  <a:lnTo>
                    <a:pt x="0" y="6875253"/>
                  </a:lnTo>
                  <a:lnTo>
                    <a:pt x="0" y="0"/>
                  </a:lnTo>
                  <a:close/>
                </a:path>
              </a:pathLst>
            </a:custGeom>
            <a:solidFill>
              <a:srgbClr val="5A6378">
                <a:alpha val="9803"/>
              </a:srgbClr>
            </a:solidFill>
            <a:ln>
              <a:noFill/>
            </a:ln>
          </p:spPr>
          <p:txBody>
            <a:bodyPr anchorCtr="0" anchor="ctr" bIns="45700" lIns="91425" rIns="91425" tIns="45700">
              <a:noAutofit/>
            </a:bodyPr>
            <a:lstStyle/>
            <a:p>
              <a:pPr>
                <a:spcBef>
                  <a:spcPts val="0"/>
                </a:spcBef>
                <a:buNone/>
              </a:pPr>
              <a:r>
                <a:t/>
              </a:r>
              <a:endParaRPr/>
            </a:p>
          </p:txBody>
        </p:sp>
        <p:sp>
          <p:nvSpPr>
            <p:cNvPr id="26" name="Shape 26"/>
            <p:cNvSpPr/>
            <p:nvPr/>
          </p:nvSpPr>
          <p:spPr>
            <a:xfrm>
              <a:off x="0" y="0"/>
              <a:ext cx="500331" cy="6858065"/>
            </a:xfrm>
            <a:custGeom>
              <a:pathLst>
                <a:path extrusionOk="0" h="6875253" w="500332">
                  <a:moveTo>
                    <a:pt x="0" y="0"/>
                  </a:moveTo>
                  <a:lnTo>
                    <a:pt x="500332" y="0"/>
                  </a:lnTo>
                  <a:lnTo>
                    <a:pt x="301925" y="6875253"/>
                  </a:lnTo>
                  <a:lnTo>
                    <a:pt x="0" y="6875253"/>
                  </a:lnTo>
                  <a:lnTo>
                    <a:pt x="0" y="0"/>
                  </a:lnTo>
                  <a:close/>
                </a:path>
              </a:pathLst>
            </a:custGeom>
            <a:solidFill>
              <a:schemeClr val="dk2">
                <a:alpha val="9803"/>
              </a:schemeClr>
            </a:solidFill>
            <a:ln>
              <a:noFill/>
            </a:ln>
          </p:spPr>
          <p:txBody>
            <a:bodyPr anchorCtr="0" anchor="ctr" bIns="45700" lIns="91425" rIns="91425" tIns="45700">
              <a:noAutofit/>
            </a:bodyPr>
            <a:lstStyle/>
            <a:p>
              <a:pPr>
                <a:spcBef>
                  <a:spcPts val="0"/>
                </a:spcBef>
                <a:buNone/>
              </a:pPr>
              <a:r>
                <a:t/>
              </a:r>
              <a:endParaRPr/>
            </a:p>
          </p:txBody>
        </p:sp>
      </p:grpSp>
      <p:sp>
        <p:nvSpPr>
          <p:cNvPr id="27" name="Shape 27"/>
          <p:cNvSpPr/>
          <p:nvPr/>
        </p:nvSpPr>
        <p:spPr>
          <a:xfrm>
            <a:off x="0" y="4743450"/>
            <a:ext cx="9144000" cy="401099"/>
          </a:xfrm>
          <a:prstGeom prst="rect">
            <a:avLst/>
          </a:prstGeom>
          <a:solidFill>
            <a:schemeClr val="dk1">
              <a:alpha val="14901"/>
            </a:schemeClr>
          </a:solidFill>
          <a:ln>
            <a:noFill/>
          </a:ln>
        </p:spPr>
        <p:txBody>
          <a:bodyPr anchorCtr="0" anchor="ctr" bIns="45700" lIns="91425" rIns="91425" tIns="45700">
            <a:noAutofit/>
          </a:bodyPr>
          <a:lstStyle/>
          <a:p>
            <a:pPr>
              <a:spcBef>
                <a:spcPts val="0"/>
              </a:spcBef>
              <a:buNone/>
            </a:pPr>
            <a:r>
              <a:t/>
            </a:r>
            <a:endParaRPr/>
          </a:p>
        </p:txBody>
      </p:sp>
      <p:sp>
        <p:nvSpPr>
          <p:cNvPr id="28" name="Shape 28"/>
          <p:cNvSpPr txBox="1"/>
          <p:nvPr>
            <p:ph type="title"/>
          </p:nvPr>
        </p:nvSpPr>
        <p:spPr>
          <a:xfrm>
            <a:off x="457200" y="205978"/>
            <a:ext cx="8229600" cy="857400"/>
          </a:xfrm>
          <a:prstGeom prst="rect">
            <a:avLst/>
          </a:prstGeom>
        </p:spPr>
        <p:txBody>
          <a:bodyPr anchorCtr="0" anchor="b" bIns="91425" lIns="91425" rIns="91425" tIns="91425"/>
          <a:lstStyle>
            <a:lvl1pPr>
              <a:spcBef>
                <a:spcPts val="0"/>
              </a:spcBef>
              <a:defRPr/>
            </a:lvl1pPr>
            <a:lvl2pPr>
              <a:spcBef>
                <a:spcPts val="0"/>
              </a:spcBef>
              <a:defRPr/>
            </a:lvl2pPr>
            <a:lvl3pPr>
              <a:spcBef>
                <a:spcPts val="0"/>
              </a:spcBef>
              <a:defRPr/>
            </a:lvl3pPr>
            <a:lvl4pPr>
              <a:spcBef>
                <a:spcPts val="0"/>
              </a:spcBef>
              <a:defRPr/>
            </a:lvl4pPr>
            <a:lvl5pPr>
              <a:spcBef>
                <a:spcPts val="0"/>
              </a:spcBef>
              <a:defRPr/>
            </a:lvl5pPr>
            <a:lvl6pPr>
              <a:spcBef>
                <a:spcPts val="0"/>
              </a:spcBef>
              <a:defRPr/>
            </a:lvl6pPr>
            <a:lvl7pPr>
              <a:spcBef>
                <a:spcPts val="0"/>
              </a:spcBef>
              <a:defRPr/>
            </a:lvl7pPr>
            <a:lvl8pPr>
              <a:spcBef>
                <a:spcPts val="0"/>
              </a:spcBef>
              <a:defRPr/>
            </a:lvl8pPr>
            <a:lvl9pPr>
              <a:spcBef>
                <a:spcPts val="0"/>
              </a:spcBef>
              <a:defRPr/>
            </a:lvl9pPr>
          </a:lstStyle>
          <a:p/>
        </p:txBody>
      </p:sp>
      <p:sp>
        <p:nvSpPr>
          <p:cNvPr id="29" name="Shape 29"/>
          <p:cNvSpPr txBox="1"/>
          <p:nvPr>
            <p:ph idx="1" type="body"/>
          </p:nvPr>
        </p:nvSpPr>
        <p:spPr>
          <a:xfrm>
            <a:off x="457200" y="1200150"/>
            <a:ext cx="8229600" cy="3725699"/>
          </a:xfrm>
          <a:prstGeom prst="rect">
            <a:avLst/>
          </a:prstGeom>
        </p:spPr>
        <p:txBody>
          <a:bodyPr anchorCtr="0" anchor="t" bIns="91425" lIns="91425" rIns="91425" tIns="91425"/>
          <a:lstStyle>
            <a:lvl1pPr>
              <a:spcBef>
                <a:spcPts val="0"/>
              </a:spcBef>
              <a:defRPr/>
            </a:lvl1pPr>
            <a:lvl2pPr>
              <a:spcBef>
                <a:spcPts val="0"/>
              </a:spcBef>
              <a:defRPr/>
            </a:lvl2pPr>
            <a:lvl3pPr>
              <a:spcBef>
                <a:spcPts val="0"/>
              </a:spcBef>
              <a:defRPr/>
            </a:lvl3pPr>
            <a:lvl4pPr>
              <a:spcBef>
                <a:spcPts val="0"/>
              </a:spcBef>
              <a:defRPr/>
            </a:lvl4pPr>
            <a:lvl5pPr>
              <a:spcBef>
                <a:spcPts val="0"/>
              </a:spcBef>
              <a:defRPr/>
            </a:lvl5pPr>
            <a:lvl6pPr>
              <a:spcBef>
                <a:spcPts val="0"/>
              </a:spcBef>
              <a:defRPr/>
            </a:lvl6pPr>
            <a:lvl7pPr>
              <a:spcBef>
                <a:spcPts val="0"/>
              </a:spcBef>
              <a:defRPr/>
            </a:lvl7pPr>
            <a:lvl8pPr>
              <a:spcBef>
                <a:spcPts val="0"/>
              </a:spcBef>
              <a:defRPr/>
            </a:lvl8pPr>
            <a:lvl9pPr>
              <a:spcBef>
                <a:spcPts val="0"/>
              </a:spcBef>
              <a:defRPr/>
            </a:lvl9pPr>
          </a:lstStyle>
          <a:p/>
        </p:txBody>
      </p:sp>
      <p:sp>
        <p:nvSpPr>
          <p:cNvPr id="30" name="Shape 30"/>
          <p:cNvSpPr txBox="1"/>
          <p:nvPr>
            <p:ph idx="12" type="sldNum"/>
          </p:nvPr>
        </p:nvSpPr>
        <p:spPr>
          <a:xfrm>
            <a:off x="8556791" y="4749850"/>
            <a:ext cx="548699" cy="393600"/>
          </a:xfrm>
          <a:prstGeom prst="rect">
            <a:avLst/>
          </a:prstGeom>
        </p:spPr>
        <p:txBody>
          <a:bodyPr anchorCtr="0" anchor="ctr" bIns="91425" lIns="91425" rIns="91425" tIns="91425">
            <a:noAutofit/>
          </a:bodyPr>
          <a:lstStyle/>
          <a:p>
            <a:pPr>
              <a:spcBef>
                <a:spcPts val="0"/>
              </a:spcBef>
              <a:buNone/>
            </a:pPr>
            <a:fld id="{00000000-1234-1234-1234-123412341234}" type="slidenum">
              <a:rPr lang="nl"/>
              <a:t>‹#›</a:t>
            </a:fld>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type="twoColTx">
  <p:cSld name="Title and Two Columns">
    <p:spTree>
      <p:nvGrpSpPr>
        <p:cNvPr id="31" name="Shape 31"/>
        <p:cNvGrpSpPr/>
        <p:nvPr/>
      </p:nvGrpSpPr>
      <p:grpSpPr>
        <a:xfrm>
          <a:off x="0" y="0"/>
          <a:ext cx="0" cy="0"/>
          <a:chOff x="0" y="0"/>
          <a:chExt cx="0" cy="0"/>
        </a:xfrm>
      </p:grpSpPr>
      <p:sp>
        <p:nvSpPr>
          <p:cNvPr id="32" name="Shape 32"/>
          <p:cNvSpPr/>
          <p:nvPr/>
        </p:nvSpPr>
        <p:spPr>
          <a:xfrm>
            <a:off x="0" y="-1078"/>
            <a:ext cx="9144000" cy="1144199"/>
          </a:xfrm>
          <a:prstGeom prst="rect">
            <a:avLst/>
          </a:prstGeom>
          <a:solidFill>
            <a:schemeClr val="dk2">
              <a:alpha val="20000"/>
            </a:schemeClr>
          </a:solidFill>
          <a:ln>
            <a:noFill/>
          </a:ln>
        </p:spPr>
        <p:txBody>
          <a:bodyPr anchorCtr="0" anchor="ctr" bIns="45700" lIns="91425" rIns="91425" tIns="45700">
            <a:noAutofit/>
          </a:bodyPr>
          <a:lstStyle/>
          <a:p>
            <a:pPr>
              <a:spcBef>
                <a:spcPts val="0"/>
              </a:spcBef>
              <a:buNone/>
            </a:pPr>
            <a:r>
              <a:t/>
            </a:r>
            <a:endParaRPr/>
          </a:p>
        </p:txBody>
      </p:sp>
      <p:grpSp>
        <p:nvGrpSpPr>
          <p:cNvPr id="33" name="Shape 33"/>
          <p:cNvGrpSpPr/>
          <p:nvPr/>
        </p:nvGrpSpPr>
        <p:grpSpPr>
          <a:xfrm>
            <a:off x="0" y="-1078"/>
            <a:ext cx="649180" cy="5144627"/>
            <a:chOff x="0" y="-1438"/>
            <a:chExt cx="649180" cy="6859503"/>
          </a:xfrm>
        </p:grpSpPr>
        <p:sp>
          <p:nvSpPr>
            <p:cNvPr id="34" name="Shape 34"/>
            <p:cNvSpPr/>
            <p:nvPr/>
          </p:nvSpPr>
          <p:spPr>
            <a:xfrm>
              <a:off x="0" y="-1438"/>
              <a:ext cx="649180" cy="6858065"/>
            </a:xfrm>
            <a:custGeom>
              <a:pathLst>
                <a:path extrusionOk="0" h="6875253" w="500332">
                  <a:moveTo>
                    <a:pt x="0" y="0"/>
                  </a:moveTo>
                  <a:lnTo>
                    <a:pt x="500332" y="0"/>
                  </a:lnTo>
                  <a:lnTo>
                    <a:pt x="301925" y="6875253"/>
                  </a:lnTo>
                  <a:lnTo>
                    <a:pt x="0" y="6875253"/>
                  </a:lnTo>
                  <a:lnTo>
                    <a:pt x="0" y="0"/>
                  </a:lnTo>
                  <a:close/>
                </a:path>
              </a:pathLst>
            </a:custGeom>
            <a:solidFill>
              <a:schemeClr val="dk2">
                <a:alpha val="9803"/>
              </a:schemeClr>
            </a:solidFill>
            <a:ln>
              <a:noFill/>
            </a:ln>
          </p:spPr>
          <p:txBody>
            <a:bodyPr anchorCtr="0" anchor="ctr" bIns="45700" lIns="91425" rIns="91425" tIns="45700">
              <a:noAutofit/>
            </a:bodyPr>
            <a:lstStyle/>
            <a:p>
              <a:pPr>
                <a:spcBef>
                  <a:spcPts val="0"/>
                </a:spcBef>
                <a:buNone/>
              </a:pPr>
              <a:r>
                <a:t/>
              </a:r>
              <a:endParaRPr/>
            </a:p>
          </p:txBody>
        </p:sp>
        <p:sp>
          <p:nvSpPr>
            <p:cNvPr id="35" name="Shape 35"/>
            <p:cNvSpPr/>
            <p:nvPr/>
          </p:nvSpPr>
          <p:spPr>
            <a:xfrm>
              <a:off x="0" y="0"/>
              <a:ext cx="500331" cy="6858065"/>
            </a:xfrm>
            <a:custGeom>
              <a:pathLst>
                <a:path extrusionOk="0" h="6875253" w="500332">
                  <a:moveTo>
                    <a:pt x="0" y="0"/>
                  </a:moveTo>
                  <a:lnTo>
                    <a:pt x="500332" y="0"/>
                  </a:lnTo>
                  <a:lnTo>
                    <a:pt x="301925" y="6875253"/>
                  </a:lnTo>
                  <a:lnTo>
                    <a:pt x="0" y="6875253"/>
                  </a:lnTo>
                  <a:lnTo>
                    <a:pt x="0" y="0"/>
                  </a:lnTo>
                  <a:close/>
                </a:path>
              </a:pathLst>
            </a:custGeom>
            <a:solidFill>
              <a:schemeClr val="dk2">
                <a:alpha val="9803"/>
              </a:schemeClr>
            </a:solidFill>
            <a:ln>
              <a:noFill/>
            </a:ln>
          </p:spPr>
          <p:txBody>
            <a:bodyPr anchorCtr="0" anchor="ctr" bIns="45700" lIns="91425" rIns="91425" tIns="45700">
              <a:noAutofit/>
            </a:bodyPr>
            <a:lstStyle/>
            <a:p>
              <a:pPr>
                <a:spcBef>
                  <a:spcPts val="0"/>
                </a:spcBef>
                <a:buNone/>
              </a:pPr>
              <a:r>
                <a:t/>
              </a:r>
              <a:endParaRPr/>
            </a:p>
          </p:txBody>
        </p:sp>
      </p:grpSp>
      <p:grpSp>
        <p:nvGrpSpPr>
          <p:cNvPr id="36" name="Shape 36"/>
          <p:cNvGrpSpPr/>
          <p:nvPr/>
        </p:nvGrpSpPr>
        <p:grpSpPr>
          <a:xfrm flipH="1">
            <a:off x="8494493" y="0"/>
            <a:ext cx="649180" cy="5144627"/>
            <a:chOff x="0" y="-1438"/>
            <a:chExt cx="649180" cy="6859503"/>
          </a:xfrm>
        </p:grpSpPr>
        <p:sp>
          <p:nvSpPr>
            <p:cNvPr id="37" name="Shape 37"/>
            <p:cNvSpPr/>
            <p:nvPr/>
          </p:nvSpPr>
          <p:spPr>
            <a:xfrm>
              <a:off x="0" y="-1438"/>
              <a:ext cx="649180" cy="6858065"/>
            </a:xfrm>
            <a:custGeom>
              <a:pathLst>
                <a:path extrusionOk="0" h="6875253" w="500332">
                  <a:moveTo>
                    <a:pt x="0" y="0"/>
                  </a:moveTo>
                  <a:lnTo>
                    <a:pt x="500332" y="0"/>
                  </a:lnTo>
                  <a:lnTo>
                    <a:pt x="301925" y="6875253"/>
                  </a:lnTo>
                  <a:lnTo>
                    <a:pt x="0" y="6875253"/>
                  </a:lnTo>
                  <a:lnTo>
                    <a:pt x="0" y="0"/>
                  </a:lnTo>
                  <a:close/>
                </a:path>
              </a:pathLst>
            </a:custGeom>
            <a:solidFill>
              <a:srgbClr val="5A6378">
                <a:alpha val="9803"/>
              </a:srgbClr>
            </a:solidFill>
            <a:ln>
              <a:noFill/>
            </a:ln>
          </p:spPr>
          <p:txBody>
            <a:bodyPr anchorCtr="0" anchor="ctr" bIns="45700" lIns="91425" rIns="91425" tIns="45700">
              <a:noAutofit/>
            </a:bodyPr>
            <a:lstStyle/>
            <a:p>
              <a:pPr>
                <a:spcBef>
                  <a:spcPts val="0"/>
                </a:spcBef>
                <a:buNone/>
              </a:pPr>
              <a:r>
                <a:t/>
              </a:r>
              <a:endParaRPr/>
            </a:p>
          </p:txBody>
        </p:sp>
        <p:sp>
          <p:nvSpPr>
            <p:cNvPr id="38" name="Shape 38"/>
            <p:cNvSpPr/>
            <p:nvPr/>
          </p:nvSpPr>
          <p:spPr>
            <a:xfrm>
              <a:off x="0" y="0"/>
              <a:ext cx="500331" cy="6858065"/>
            </a:xfrm>
            <a:custGeom>
              <a:pathLst>
                <a:path extrusionOk="0" h="6875253" w="500332">
                  <a:moveTo>
                    <a:pt x="0" y="0"/>
                  </a:moveTo>
                  <a:lnTo>
                    <a:pt x="500332" y="0"/>
                  </a:lnTo>
                  <a:lnTo>
                    <a:pt x="301925" y="6875253"/>
                  </a:lnTo>
                  <a:lnTo>
                    <a:pt x="0" y="6875253"/>
                  </a:lnTo>
                  <a:lnTo>
                    <a:pt x="0" y="0"/>
                  </a:lnTo>
                  <a:close/>
                </a:path>
              </a:pathLst>
            </a:custGeom>
            <a:solidFill>
              <a:schemeClr val="dk2">
                <a:alpha val="9803"/>
              </a:schemeClr>
            </a:solidFill>
            <a:ln>
              <a:noFill/>
            </a:ln>
          </p:spPr>
          <p:txBody>
            <a:bodyPr anchorCtr="0" anchor="ctr" bIns="45700" lIns="91425" rIns="91425" tIns="45700">
              <a:noAutofit/>
            </a:bodyPr>
            <a:lstStyle/>
            <a:p>
              <a:pPr>
                <a:spcBef>
                  <a:spcPts val="0"/>
                </a:spcBef>
                <a:buNone/>
              </a:pPr>
              <a:r>
                <a:t/>
              </a:r>
              <a:endParaRPr/>
            </a:p>
          </p:txBody>
        </p:sp>
      </p:grpSp>
      <p:sp>
        <p:nvSpPr>
          <p:cNvPr id="39" name="Shape 39"/>
          <p:cNvSpPr/>
          <p:nvPr/>
        </p:nvSpPr>
        <p:spPr>
          <a:xfrm>
            <a:off x="0" y="4743450"/>
            <a:ext cx="9144000" cy="401099"/>
          </a:xfrm>
          <a:prstGeom prst="rect">
            <a:avLst/>
          </a:prstGeom>
          <a:solidFill>
            <a:schemeClr val="dk1">
              <a:alpha val="14901"/>
            </a:schemeClr>
          </a:solidFill>
          <a:ln>
            <a:noFill/>
          </a:ln>
        </p:spPr>
        <p:txBody>
          <a:bodyPr anchorCtr="0" anchor="ctr" bIns="45700" lIns="91425" rIns="91425" tIns="45700">
            <a:noAutofit/>
          </a:bodyPr>
          <a:lstStyle/>
          <a:p>
            <a:pPr>
              <a:spcBef>
                <a:spcPts val="0"/>
              </a:spcBef>
              <a:buNone/>
            </a:pPr>
            <a:r>
              <a:t/>
            </a:r>
            <a:endParaRPr/>
          </a:p>
        </p:txBody>
      </p:sp>
      <p:sp>
        <p:nvSpPr>
          <p:cNvPr id="40" name="Shape 40"/>
          <p:cNvSpPr txBox="1"/>
          <p:nvPr>
            <p:ph type="title"/>
          </p:nvPr>
        </p:nvSpPr>
        <p:spPr>
          <a:xfrm>
            <a:off x="457200" y="205978"/>
            <a:ext cx="8229600" cy="857400"/>
          </a:xfrm>
          <a:prstGeom prst="rect">
            <a:avLst/>
          </a:prstGeom>
        </p:spPr>
        <p:txBody>
          <a:bodyPr anchorCtr="0" anchor="b" bIns="91425" lIns="91425" rIns="91425" tIns="91425"/>
          <a:lstStyle>
            <a:lvl1pPr>
              <a:spcBef>
                <a:spcPts val="0"/>
              </a:spcBef>
              <a:defRPr/>
            </a:lvl1pPr>
            <a:lvl2pPr>
              <a:spcBef>
                <a:spcPts val="0"/>
              </a:spcBef>
              <a:defRPr/>
            </a:lvl2pPr>
            <a:lvl3pPr>
              <a:spcBef>
                <a:spcPts val="0"/>
              </a:spcBef>
              <a:defRPr/>
            </a:lvl3pPr>
            <a:lvl4pPr>
              <a:spcBef>
                <a:spcPts val="0"/>
              </a:spcBef>
              <a:defRPr/>
            </a:lvl4pPr>
            <a:lvl5pPr>
              <a:spcBef>
                <a:spcPts val="0"/>
              </a:spcBef>
              <a:defRPr/>
            </a:lvl5pPr>
            <a:lvl6pPr>
              <a:spcBef>
                <a:spcPts val="0"/>
              </a:spcBef>
              <a:defRPr/>
            </a:lvl6pPr>
            <a:lvl7pPr>
              <a:spcBef>
                <a:spcPts val="0"/>
              </a:spcBef>
              <a:defRPr/>
            </a:lvl7pPr>
            <a:lvl8pPr>
              <a:spcBef>
                <a:spcPts val="0"/>
              </a:spcBef>
              <a:defRPr/>
            </a:lvl8pPr>
            <a:lvl9pPr>
              <a:spcBef>
                <a:spcPts val="0"/>
              </a:spcBef>
              <a:defRPr/>
            </a:lvl9pPr>
          </a:lstStyle>
          <a:p/>
        </p:txBody>
      </p:sp>
      <p:sp>
        <p:nvSpPr>
          <p:cNvPr id="41" name="Shape 41"/>
          <p:cNvSpPr txBox="1"/>
          <p:nvPr>
            <p:ph idx="1" type="body"/>
          </p:nvPr>
        </p:nvSpPr>
        <p:spPr>
          <a:xfrm>
            <a:off x="457200" y="1200150"/>
            <a:ext cx="3994500" cy="3725699"/>
          </a:xfrm>
          <a:prstGeom prst="rect">
            <a:avLst/>
          </a:prstGeom>
        </p:spPr>
        <p:txBody>
          <a:bodyPr anchorCtr="0" anchor="t" bIns="91425" lIns="91425" rIns="91425" tIns="91425"/>
          <a:lstStyle>
            <a:lvl1pPr>
              <a:spcBef>
                <a:spcPts val="0"/>
              </a:spcBef>
              <a:defRPr/>
            </a:lvl1pPr>
            <a:lvl2pPr>
              <a:spcBef>
                <a:spcPts val="0"/>
              </a:spcBef>
              <a:defRPr/>
            </a:lvl2pPr>
            <a:lvl3pPr>
              <a:spcBef>
                <a:spcPts val="0"/>
              </a:spcBef>
              <a:defRPr/>
            </a:lvl3pPr>
            <a:lvl4pPr>
              <a:spcBef>
                <a:spcPts val="0"/>
              </a:spcBef>
              <a:defRPr/>
            </a:lvl4pPr>
            <a:lvl5pPr>
              <a:spcBef>
                <a:spcPts val="0"/>
              </a:spcBef>
              <a:defRPr/>
            </a:lvl5pPr>
            <a:lvl6pPr>
              <a:spcBef>
                <a:spcPts val="0"/>
              </a:spcBef>
              <a:defRPr/>
            </a:lvl6pPr>
            <a:lvl7pPr>
              <a:spcBef>
                <a:spcPts val="0"/>
              </a:spcBef>
              <a:defRPr/>
            </a:lvl7pPr>
            <a:lvl8pPr>
              <a:spcBef>
                <a:spcPts val="0"/>
              </a:spcBef>
              <a:defRPr/>
            </a:lvl8pPr>
            <a:lvl9pPr>
              <a:spcBef>
                <a:spcPts val="0"/>
              </a:spcBef>
              <a:defRPr/>
            </a:lvl9pPr>
          </a:lstStyle>
          <a:p/>
        </p:txBody>
      </p:sp>
      <p:sp>
        <p:nvSpPr>
          <p:cNvPr id="42" name="Shape 42"/>
          <p:cNvSpPr txBox="1"/>
          <p:nvPr>
            <p:ph idx="2" type="body"/>
          </p:nvPr>
        </p:nvSpPr>
        <p:spPr>
          <a:xfrm>
            <a:off x="4692273" y="1200150"/>
            <a:ext cx="3994500" cy="3725699"/>
          </a:xfrm>
          <a:prstGeom prst="rect">
            <a:avLst/>
          </a:prstGeom>
        </p:spPr>
        <p:txBody>
          <a:bodyPr anchorCtr="0" anchor="t" bIns="91425" lIns="91425" rIns="91425" tIns="91425"/>
          <a:lstStyle>
            <a:lvl1pPr>
              <a:spcBef>
                <a:spcPts val="0"/>
              </a:spcBef>
              <a:defRPr/>
            </a:lvl1pPr>
            <a:lvl2pPr>
              <a:spcBef>
                <a:spcPts val="0"/>
              </a:spcBef>
              <a:defRPr/>
            </a:lvl2pPr>
            <a:lvl3pPr>
              <a:spcBef>
                <a:spcPts val="0"/>
              </a:spcBef>
              <a:defRPr/>
            </a:lvl3pPr>
            <a:lvl4pPr>
              <a:spcBef>
                <a:spcPts val="0"/>
              </a:spcBef>
              <a:defRPr/>
            </a:lvl4pPr>
            <a:lvl5pPr>
              <a:spcBef>
                <a:spcPts val="0"/>
              </a:spcBef>
              <a:defRPr/>
            </a:lvl5pPr>
            <a:lvl6pPr>
              <a:spcBef>
                <a:spcPts val="0"/>
              </a:spcBef>
              <a:defRPr/>
            </a:lvl6pPr>
            <a:lvl7pPr>
              <a:spcBef>
                <a:spcPts val="0"/>
              </a:spcBef>
              <a:defRPr/>
            </a:lvl7pPr>
            <a:lvl8pPr>
              <a:spcBef>
                <a:spcPts val="0"/>
              </a:spcBef>
              <a:defRPr/>
            </a:lvl8pPr>
            <a:lvl9pPr>
              <a:spcBef>
                <a:spcPts val="0"/>
              </a:spcBef>
              <a:defRPr/>
            </a:lvl9pPr>
          </a:lstStyle>
          <a:p/>
        </p:txBody>
      </p:sp>
      <p:sp>
        <p:nvSpPr>
          <p:cNvPr id="43" name="Shape 43"/>
          <p:cNvSpPr txBox="1"/>
          <p:nvPr>
            <p:ph idx="12" type="sldNum"/>
          </p:nvPr>
        </p:nvSpPr>
        <p:spPr>
          <a:xfrm>
            <a:off x="8556791" y="4749850"/>
            <a:ext cx="548699" cy="393600"/>
          </a:xfrm>
          <a:prstGeom prst="rect">
            <a:avLst/>
          </a:prstGeom>
        </p:spPr>
        <p:txBody>
          <a:bodyPr anchorCtr="0" anchor="ctr" bIns="91425" lIns="91425" rIns="91425" tIns="91425">
            <a:noAutofit/>
          </a:bodyPr>
          <a:lstStyle/>
          <a:p>
            <a:pPr>
              <a:spcBef>
                <a:spcPts val="0"/>
              </a:spcBef>
              <a:buNone/>
            </a:pPr>
            <a:fld id="{00000000-1234-1234-1234-123412341234}" type="slidenum">
              <a:rPr lang="nl"/>
              <a:t>‹#›</a:t>
            </a:fld>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type="titleOnly">
  <p:cSld name="Title Only">
    <p:spTree>
      <p:nvGrpSpPr>
        <p:cNvPr id="44" name="Shape 44"/>
        <p:cNvGrpSpPr/>
        <p:nvPr/>
      </p:nvGrpSpPr>
      <p:grpSpPr>
        <a:xfrm>
          <a:off x="0" y="0"/>
          <a:ext cx="0" cy="0"/>
          <a:chOff x="0" y="0"/>
          <a:chExt cx="0" cy="0"/>
        </a:xfrm>
      </p:grpSpPr>
      <p:sp>
        <p:nvSpPr>
          <p:cNvPr id="45" name="Shape 45"/>
          <p:cNvSpPr/>
          <p:nvPr/>
        </p:nvSpPr>
        <p:spPr>
          <a:xfrm>
            <a:off x="0" y="-1078"/>
            <a:ext cx="9144000" cy="1144199"/>
          </a:xfrm>
          <a:prstGeom prst="rect">
            <a:avLst/>
          </a:prstGeom>
          <a:solidFill>
            <a:schemeClr val="dk2">
              <a:alpha val="20000"/>
            </a:schemeClr>
          </a:solidFill>
          <a:ln>
            <a:noFill/>
          </a:ln>
        </p:spPr>
        <p:txBody>
          <a:bodyPr anchorCtr="0" anchor="ctr" bIns="45700" lIns="91425" rIns="91425" tIns="45700">
            <a:noAutofit/>
          </a:bodyPr>
          <a:lstStyle/>
          <a:p>
            <a:pPr>
              <a:spcBef>
                <a:spcPts val="0"/>
              </a:spcBef>
              <a:buNone/>
            </a:pPr>
            <a:r>
              <a:t/>
            </a:r>
            <a:endParaRPr/>
          </a:p>
        </p:txBody>
      </p:sp>
      <p:grpSp>
        <p:nvGrpSpPr>
          <p:cNvPr id="46" name="Shape 46"/>
          <p:cNvGrpSpPr/>
          <p:nvPr/>
        </p:nvGrpSpPr>
        <p:grpSpPr>
          <a:xfrm>
            <a:off x="0" y="-1078"/>
            <a:ext cx="649180" cy="5144627"/>
            <a:chOff x="0" y="-1438"/>
            <a:chExt cx="649180" cy="6859503"/>
          </a:xfrm>
        </p:grpSpPr>
        <p:sp>
          <p:nvSpPr>
            <p:cNvPr id="47" name="Shape 47"/>
            <p:cNvSpPr/>
            <p:nvPr/>
          </p:nvSpPr>
          <p:spPr>
            <a:xfrm>
              <a:off x="0" y="-1438"/>
              <a:ext cx="649180" cy="6858065"/>
            </a:xfrm>
            <a:custGeom>
              <a:pathLst>
                <a:path extrusionOk="0" h="6875253" w="500332">
                  <a:moveTo>
                    <a:pt x="0" y="0"/>
                  </a:moveTo>
                  <a:lnTo>
                    <a:pt x="500332" y="0"/>
                  </a:lnTo>
                  <a:lnTo>
                    <a:pt x="301925" y="6875253"/>
                  </a:lnTo>
                  <a:lnTo>
                    <a:pt x="0" y="6875253"/>
                  </a:lnTo>
                  <a:lnTo>
                    <a:pt x="0" y="0"/>
                  </a:lnTo>
                  <a:close/>
                </a:path>
              </a:pathLst>
            </a:custGeom>
            <a:solidFill>
              <a:schemeClr val="dk2">
                <a:alpha val="9803"/>
              </a:schemeClr>
            </a:solidFill>
            <a:ln>
              <a:noFill/>
            </a:ln>
          </p:spPr>
          <p:txBody>
            <a:bodyPr anchorCtr="0" anchor="ctr" bIns="45700" lIns="91425" rIns="91425" tIns="45700">
              <a:noAutofit/>
            </a:bodyPr>
            <a:lstStyle/>
            <a:p>
              <a:pPr>
                <a:spcBef>
                  <a:spcPts val="0"/>
                </a:spcBef>
                <a:buNone/>
              </a:pPr>
              <a:r>
                <a:t/>
              </a:r>
              <a:endParaRPr/>
            </a:p>
          </p:txBody>
        </p:sp>
        <p:sp>
          <p:nvSpPr>
            <p:cNvPr id="48" name="Shape 48"/>
            <p:cNvSpPr/>
            <p:nvPr/>
          </p:nvSpPr>
          <p:spPr>
            <a:xfrm>
              <a:off x="0" y="0"/>
              <a:ext cx="500331" cy="6858065"/>
            </a:xfrm>
            <a:custGeom>
              <a:pathLst>
                <a:path extrusionOk="0" h="6875253" w="500332">
                  <a:moveTo>
                    <a:pt x="0" y="0"/>
                  </a:moveTo>
                  <a:lnTo>
                    <a:pt x="500332" y="0"/>
                  </a:lnTo>
                  <a:lnTo>
                    <a:pt x="301925" y="6875253"/>
                  </a:lnTo>
                  <a:lnTo>
                    <a:pt x="0" y="6875253"/>
                  </a:lnTo>
                  <a:lnTo>
                    <a:pt x="0" y="0"/>
                  </a:lnTo>
                  <a:close/>
                </a:path>
              </a:pathLst>
            </a:custGeom>
            <a:solidFill>
              <a:schemeClr val="dk2">
                <a:alpha val="9803"/>
              </a:schemeClr>
            </a:solidFill>
            <a:ln>
              <a:noFill/>
            </a:ln>
          </p:spPr>
          <p:txBody>
            <a:bodyPr anchorCtr="0" anchor="ctr" bIns="45700" lIns="91425" rIns="91425" tIns="45700">
              <a:noAutofit/>
            </a:bodyPr>
            <a:lstStyle/>
            <a:p>
              <a:pPr>
                <a:spcBef>
                  <a:spcPts val="0"/>
                </a:spcBef>
                <a:buNone/>
              </a:pPr>
              <a:r>
                <a:t/>
              </a:r>
              <a:endParaRPr/>
            </a:p>
          </p:txBody>
        </p:sp>
      </p:grpSp>
      <p:grpSp>
        <p:nvGrpSpPr>
          <p:cNvPr id="49" name="Shape 49"/>
          <p:cNvGrpSpPr/>
          <p:nvPr/>
        </p:nvGrpSpPr>
        <p:grpSpPr>
          <a:xfrm flipH="1">
            <a:off x="8494493" y="0"/>
            <a:ext cx="649180" cy="5144627"/>
            <a:chOff x="0" y="-1438"/>
            <a:chExt cx="649180" cy="6859503"/>
          </a:xfrm>
        </p:grpSpPr>
        <p:sp>
          <p:nvSpPr>
            <p:cNvPr id="50" name="Shape 50"/>
            <p:cNvSpPr/>
            <p:nvPr/>
          </p:nvSpPr>
          <p:spPr>
            <a:xfrm>
              <a:off x="0" y="-1438"/>
              <a:ext cx="649180" cy="6858065"/>
            </a:xfrm>
            <a:custGeom>
              <a:pathLst>
                <a:path extrusionOk="0" h="6875253" w="500332">
                  <a:moveTo>
                    <a:pt x="0" y="0"/>
                  </a:moveTo>
                  <a:lnTo>
                    <a:pt x="500332" y="0"/>
                  </a:lnTo>
                  <a:lnTo>
                    <a:pt x="301925" y="6875253"/>
                  </a:lnTo>
                  <a:lnTo>
                    <a:pt x="0" y="6875253"/>
                  </a:lnTo>
                  <a:lnTo>
                    <a:pt x="0" y="0"/>
                  </a:lnTo>
                  <a:close/>
                </a:path>
              </a:pathLst>
            </a:custGeom>
            <a:solidFill>
              <a:schemeClr val="dk2">
                <a:alpha val="9803"/>
              </a:schemeClr>
            </a:solidFill>
            <a:ln>
              <a:noFill/>
            </a:ln>
          </p:spPr>
          <p:txBody>
            <a:bodyPr anchorCtr="0" anchor="ctr" bIns="45700" lIns="91425" rIns="91425" tIns="45700">
              <a:noAutofit/>
            </a:bodyPr>
            <a:lstStyle/>
            <a:p>
              <a:pPr>
                <a:spcBef>
                  <a:spcPts val="0"/>
                </a:spcBef>
                <a:buNone/>
              </a:pPr>
              <a:r>
                <a:t/>
              </a:r>
              <a:endParaRPr/>
            </a:p>
          </p:txBody>
        </p:sp>
        <p:sp>
          <p:nvSpPr>
            <p:cNvPr id="51" name="Shape 51"/>
            <p:cNvSpPr/>
            <p:nvPr/>
          </p:nvSpPr>
          <p:spPr>
            <a:xfrm>
              <a:off x="0" y="0"/>
              <a:ext cx="500331" cy="6858065"/>
            </a:xfrm>
            <a:custGeom>
              <a:pathLst>
                <a:path extrusionOk="0" h="6875253" w="500332">
                  <a:moveTo>
                    <a:pt x="0" y="0"/>
                  </a:moveTo>
                  <a:lnTo>
                    <a:pt x="500332" y="0"/>
                  </a:lnTo>
                  <a:lnTo>
                    <a:pt x="301925" y="6875253"/>
                  </a:lnTo>
                  <a:lnTo>
                    <a:pt x="0" y="6875253"/>
                  </a:lnTo>
                  <a:lnTo>
                    <a:pt x="0" y="0"/>
                  </a:lnTo>
                  <a:close/>
                </a:path>
              </a:pathLst>
            </a:custGeom>
            <a:solidFill>
              <a:schemeClr val="dk2">
                <a:alpha val="9803"/>
              </a:schemeClr>
            </a:solidFill>
            <a:ln>
              <a:noFill/>
            </a:ln>
          </p:spPr>
          <p:txBody>
            <a:bodyPr anchorCtr="0" anchor="ctr" bIns="45700" lIns="91425" rIns="91425" tIns="45700">
              <a:noAutofit/>
            </a:bodyPr>
            <a:lstStyle/>
            <a:p>
              <a:pPr>
                <a:spcBef>
                  <a:spcPts val="0"/>
                </a:spcBef>
                <a:buNone/>
              </a:pPr>
              <a:r>
                <a:t/>
              </a:r>
              <a:endParaRPr/>
            </a:p>
          </p:txBody>
        </p:sp>
      </p:grpSp>
      <p:sp>
        <p:nvSpPr>
          <p:cNvPr id="52" name="Shape 52"/>
          <p:cNvSpPr/>
          <p:nvPr/>
        </p:nvSpPr>
        <p:spPr>
          <a:xfrm>
            <a:off x="0" y="4743450"/>
            <a:ext cx="9144000" cy="401099"/>
          </a:xfrm>
          <a:prstGeom prst="rect">
            <a:avLst/>
          </a:prstGeom>
          <a:solidFill>
            <a:schemeClr val="dk1">
              <a:alpha val="14901"/>
            </a:schemeClr>
          </a:solidFill>
          <a:ln>
            <a:noFill/>
          </a:ln>
        </p:spPr>
        <p:txBody>
          <a:bodyPr anchorCtr="0" anchor="ctr" bIns="45700" lIns="91425" rIns="91425" tIns="45700">
            <a:noAutofit/>
          </a:bodyPr>
          <a:lstStyle/>
          <a:p>
            <a:pPr>
              <a:spcBef>
                <a:spcPts val="0"/>
              </a:spcBef>
              <a:buNone/>
            </a:pPr>
            <a:r>
              <a:t/>
            </a:r>
            <a:endParaRPr/>
          </a:p>
        </p:txBody>
      </p:sp>
      <p:sp>
        <p:nvSpPr>
          <p:cNvPr id="53" name="Shape 53"/>
          <p:cNvSpPr txBox="1"/>
          <p:nvPr>
            <p:ph type="title"/>
          </p:nvPr>
        </p:nvSpPr>
        <p:spPr>
          <a:xfrm>
            <a:off x="457200" y="205978"/>
            <a:ext cx="8229600" cy="857400"/>
          </a:xfrm>
          <a:prstGeom prst="rect">
            <a:avLst/>
          </a:prstGeom>
        </p:spPr>
        <p:txBody>
          <a:bodyPr anchorCtr="0" anchor="b" bIns="91425" lIns="91425" rIns="91425" tIns="91425"/>
          <a:lstStyle>
            <a:lvl1pPr>
              <a:spcBef>
                <a:spcPts val="0"/>
              </a:spcBef>
              <a:defRPr/>
            </a:lvl1pPr>
            <a:lvl2pPr>
              <a:spcBef>
                <a:spcPts val="0"/>
              </a:spcBef>
              <a:defRPr/>
            </a:lvl2pPr>
            <a:lvl3pPr>
              <a:spcBef>
                <a:spcPts val="0"/>
              </a:spcBef>
              <a:defRPr/>
            </a:lvl3pPr>
            <a:lvl4pPr>
              <a:spcBef>
                <a:spcPts val="0"/>
              </a:spcBef>
              <a:defRPr/>
            </a:lvl4pPr>
            <a:lvl5pPr>
              <a:spcBef>
                <a:spcPts val="0"/>
              </a:spcBef>
              <a:defRPr/>
            </a:lvl5pPr>
            <a:lvl6pPr>
              <a:spcBef>
                <a:spcPts val="0"/>
              </a:spcBef>
              <a:defRPr/>
            </a:lvl6pPr>
            <a:lvl7pPr>
              <a:spcBef>
                <a:spcPts val="0"/>
              </a:spcBef>
              <a:defRPr/>
            </a:lvl7pPr>
            <a:lvl8pPr>
              <a:spcBef>
                <a:spcPts val="0"/>
              </a:spcBef>
              <a:defRPr/>
            </a:lvl8pPr>
            <a:lvl9pPr>
              <a:spcBef>
                <a:spcPts val="0"/>
              </a:spcBef>
              <a:defRPr/>
            </a:lvl9pPr>
          </a:lstStyle>
          <a:p/>
        </p:txBody>
      </p:sp>
      <p:sp>
        <p:nvSpPr>
          <p:cNvPr id="54" name="Shape 54"/>
          <p:cNvSpPr txBox="1"/>
          <p:nvPr>
            <p:ph idx="12" type="sldNum"/>
          </p:nvPr>
        </p:nvSpPr>
        <p:spPr>
          <a:xfrm>
            <a:off x="8556791" y="4749850"/>
            <a:ext cx="548699" cy="393600"/>
          </a:xfrm>
          <a:prstGeom prst="rect">
            <a:avLst/>
          </a:prstGeom>
        </p:spPr>
        <p:txBody>
          <a:bodyPr anchorCtr="0" anchor="ctr" bIns="91425" lIns="91425" rIns="91425" tIns="91425">
            <a:noAutofit/>
          </a:bodyPr>
          <a:lstStyle/>
          <a:p>
            <a:pPr>
              <a:spcBef>
                <a:spcPts val="0"/>
              </a:spcBef>
              <a:buNone/>
            </a:pPr>
            <a:fld id="{00000000-1234-1234-1234-123412341234}" type="slidenum">
              <a:rPr lang="nl"/>
              <a:t>‹#›</a:t>
            </a:fld>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name="Caption">
    <p:spTree>
      <p:nvGrpSpPr>
        <p:cNvPr id="55" name="Shape 55"/>
        <p:cNvGrpSpPr/>
        <p:nvPr/>
      </p:nvGrpSpPr>
      <p:grpSpPr>
        <a:xfrm>
          <a:off x="0" y="0"/>
          <a:ext cx="0" cy="0"/>
          <a:chOff x="0" y="0"/>
          <a:chExt cx="0" cy="0"/>
        </a:xfrm>
      </p:grpSpPr>
      <p:sp>
        <p:nvSpPr>
          <p:cNvPr id="56" name="Shape 56"/>
          <p:cNvSpPr/>
          <p:nvPr/>
        </p:nvSpPr>
        <p:spPr>
          <a:xfrm>
            <a:off x="0" y="-1078"/>
            <a:ext cx="9144000" cy="1144199"/>
          </a:xfrm>
          <a:prstGeom prst="rect">
            <a:avLst/>
          </a:prstGeom>
          <a:solidFill>
            <a:schemeClr val="dk2">
              <a:alpha val="20000"/>
            </a:schemeClr>
          </a:solidFill>
          <a:ln>
            <a:noFill/>
          </a:ln>
        </p:spPr>
        <p:txBody>
          <a:bodyPr anchorCtr="0" anchor="ctr" bIns="45700" lIns="91425" rIns="91425" tIns="45700">
            <a:noAutofit/>
          </a:bodyPr>
          <a:lstStyle/>
          <a:p>
            <a:pPr>
              <a:spcBef>
                <a:spcPts val="0"/>
              </a:spcBef>
              <a:buNone/>
            </a:pPr>
            <a:r>
              <a:t/>
            </a:r>
            <a:endParaRPr/>
          </a:p>
        </p:txBody>
      </p:sp>
      <p:grpSp>
        <p:nvGrpSpPr>
          <p:cNvPr id="57" name="Shape 57"/>
          <p:cNvGrpSpPr/>
          <p:nvPr/>
        </p:nvGrpSpPr>
        <p:grpSpPr>
          <a:xfrm>
            <a:off x="0" y="-1078"/>
            <a:ext cx="649180" cy="5144627"/>
            <a:chOff x="0" y="-1438"/>
            <a:chExt cx="649180" cy="6859503"/>
          </a:xfrm>
        </p:grpSpPr>
        <p:sp>
          <p:nvSpPr>
            <p:cNvPr id="58" name="Shape 58"/>
            <p:cNvSpPr/>
            <p:nvPr/>
          </p:nvSpPr>
          <p:spPr>
            <a:xfrm>
              <a:off x="0" y="-1438"/>
              <a:ext cx="649180" cy="6858065"/>
            </a:xfrm>
            <a:custGeom>
              <a:pathLst>
                <a:path extrusionOk="0" h="6875253" w="500332">
                  <a:moveTo>
                    <a:pt x="0" y="0"/>
                  </a:moveTo>
                  <a:lnTo>
                    <a:pt x="500332" y="0"/>
                  </a:lnTo>
                  <a:lnTo>
                    <a:pt x="301925" y="6875253"/>
                  </a:lnTo>
                  <a:lnTo>
                    <a:pt x="0" y="6875253"/>
                  </a:lnTo>
                  <a:lnTo>
                    <a:pt x="0" y="0"/>
                  </a:lnTo>
                  <a:close/>
                </a:path>
              </a:pathLst>
            </a:custGeom>
            <a:solidFill>
              <a:schemeClr val="dk2">
                <a:alpha val="9803"/>
              </a:schemeClr>
            </a:solidFill>
            <a:ln>
              <a:noFill/>
            </a:ln>
          </p:spPr>
          <p:txBody>
            <a:bodyPr anchorCtr="0" anchor="ctr" bIns="45700" lIns="91425" rIns="91425" tIns="45700">
              <a:noAutofit/>
            </a:bodyPr>
            <a:lstStyle/>
            <a:p>
              <a:pPr>
                <a:spcBef>
                  <a:spcPts val="0"/>
                </a:spcBef>
                <a:buNone/>
              </a:pPr>
              <a:r>
                <a:t/>
              </a:r>
              <a:endParaRPr/>
            </a:p>
          </p:txBody>
        </p:sp>
        <p:sp>
          <p:nvSpPr>
            <p:cNvPr id="59" name="Shape 59"/>
            <p:cNvSpPr/>
            <p:nvPr/>
          </p:nvSpPr>
          <p:spPr>
            <a:xfrm>
              <a:off x="0" y="0"/>
              <a:ext cx="500331" cy="6858065"/>
            </a:xfrm>
            <a:custGeom>
              <a:pathLst>
                <a:path extrusionOk="0" h="6875253" w="500332">
                  <a:moveTo>
                    <a:pt x="0" y="0"/>
                  </a:moveTo>
                  <a:lnTo>
                    <a:pt x="500332" y="0"/>
                  </a:lnTo>
                  <a:lnTo>
                    <a:pt x="301925" y="6875253"/>
                  </a:lnTo>
                  <a:lnTo>
                    <a:pt x="0" y="6875253"/>
                  </a:lnTo>
                  <a:lnTo>
                    <a:pt x="0" y="0"/>
                  </a:lnTo>
                  <a:close/>
                </a:path>
              </a:pathLst>
            </a:custGeom>
            <a:solidFill>
              <a:schemeClr val="dk2">
                <a:alpha val="9803"/>
              </a:schemeClr>
            </a:solidFill>
            <a:ln>
              <a:noFill/>
            </a:ln>
          </p:spPr>
          <p:txBody>
            <a:bodyPr anchorCtr="0" anchor="ctr" bIns="45700" lIns="91425" rIns="91425" tIns="45700">
              <a:noAutofit/>
            </a:bodyPr>
            <a:lstStyle/>
            <a:p>
              <a:pPr>
                <a:spcBef>
                  <a:spcPts val="0"/>
                </a:spcBef>
                <a:buNone/>
              </a:pPr>
              <a:r>
                <a:t/>
              </a:r>
              <a:endParaRPr/>
            </a:p>
          </p:txBody>
        </p:sp>
      </p:grpSp>
      <p:grpSp>
        <p:nvGrpSpPr>
          <p:cNvPr id="60" name="Shape 60"/>
          <p:cNvGrpSpPr/>
          <p:nvPr/>
        </p:nvGrpSpPr>
        <p:grpSpPr>
          <a:xfrm flipH="1">
            <a:off x="8494493" y="0"/>
            <a:ext cx="649180" cy="5144627"/>
            <a:chOff x="0" y="-1438"/>
            <a:chExt cx="649180" cy="6859503"/>
          </a:xfrm>
        </p:grpSpPr>
        <p:sp>
          <p:nvSpPr>
            <p:cNvPr id="61" name="Shape 61"/>
            <p:cNvSpPr/>
            <p:nvPr/>
          </p:nvSpPr>
          <p:spPr>
            <a:xfrm>
              <a:off x="0" y="-1438"/>
              <a:ext cx="649180" cy="6858065"/>
            </a:xfrm>
            <a:custGeom>
              <a:pathLst>
                <a:path extrusionOk="0" h="6875253" w="500332">
                  <a:moveTo>
                    <a:pt x="0" y="0"/>
                  </a:moveTo>
                  <a:lnTo>
                    <a:pt x="500332" y="0"/>
                  </a:lnTo>
                  <a:lnTo>
                    <a:pt x="301925" y="6875253"/>
                  </a:lnTo>
                  <a:lnTo>
                    <a:pt x="0" y="6875253"/>
                  </a:lnTo>
                  <a:lnTo>
                    <a:pt x="0" y="0"/>
                  </a:lnTo>
                  <a:close/>
                </a:path>
              </a:pathLst>
            </a:custGeom>
            <a:solidFill>
              <a:schemeClr val="dk2">
                <a:alpha val="9803"/>
              </a:schemeClr>
            </a:solidFill>
            <a:ln>
              <a:noFill/>
            </a:ln>
          </p:spPr>
          <p:txBody>
            <a:bodyPr anchorCtr="0" anchor="ctr" bIns="45700" lIns="91425" rIns="91425" tIns="45700">
              <a:noAutofit/>
            </a:bodyPr>
            <a:lstStyle/>
            <a:p>
              <a:pPr>
                <a:spcBef>
                  <a:spcPts val="0"/>
                </a:spcBef>
                <a:buNone/>
              </a:pPr>
              <a:r>
                <a:t/>
              </a:r>
              <a:endParaRPr/>
            </a:p>
          </p:txBody>
        </p:sp>
        <p:sp>
          <p:nvSpPr>
            <p:cNvPr id="62" name="Shape 62"/>
            <p:cNvSpPr/>
            <p:nvPr/>
          </p:nvSpPr>
          <p:spPr>
            <a:xfrm>
              <a:off x="0" y="0"/>
              <a:ext cx="500331" cy="6858065"/>
            </a:xfrm>
            <a:custGeom>
              <a:pathLst>
                <a:path extrusionOk="0" h="6875253" w="500332">
                  <a:moveTo>
                    <a:pt x="0" y="0"/>
                  </a:moveTo>
                  <a:lnTo>
                    <a:pt x="500332" y="0"/>
                  </a:lnTo>
                  <a:lnTo>
                    <a:pt x="301925" y="6875253"/>
                  </a:lnTo>
                  <a:lnTo>
                    <a:pt x="0" y="6875253"/>
                  </a:lnTo>
                  <a:lnTo>
                    <a:pt x="0" y="0"/>
                  </a:lnTo>
                  <a:close/>
                </a:path>
              </a:pathLst>
            </a:custGeom>
            <a:solidFill>
              <a:schemeClr val="dk2">
                <a:alpha val="9803"/>
              </a:schemeClr>
            </a:solidFill>
            <a:ln>
              <a:noFill/>
            </a:ln>
          </p:spPr>
          <p:txBody>
            <a:bodyPr anchorCtr="0" anchor="ctr" bIns="45700" lIns="91425" rIns="91425" tIns="45700">
              <a:noAutofit/>
            </a:bodyPr>
            <a:lstStyle/>
            <a:p>
              <a:pPr>
                <a:spcBef>
                  <a:spcPts val="0"/>
                </a:spcBef>
                <a:buNone/>
              </a:pPr>
              <a:r>
                <a:t/>
              </a:r>
              <a:endParaRPr/>
            </a:p>
          </p:txBody>
        </p:sp>
      </p:grpSp>
      <p:sp>
        <p:nvSpPr>
          <p:cNvPr id="63" name="Shape 63"/>
          <p:cNvSpPr/>
          <p:nvPr/>
        </p:nvSpPr>
        <p:spPr>
          <a:xfrm>
            <a:off x="0" y="4743450"/>
            <a:ext cx="9144000" cy="401099"/>
          </a:xfrm>
          <a:prstGeom prst="rect">
            <a:avLst/>
          </a:prstGeom>
          <a:solidFill>
            <a:schemeClr val="dk1">
              <a:alpha val="14901"/>
            </a:schemeClr>
          </a:solidFill>
          <a:ln>
            <a:noFill/>
          </a:ln>
        </p:spPr>
        <p:txBody>
          <a:bodyPr anchorCtr="0" anchor="ctr" bIns="45700" lIns="91425" rIns="91425" tIns="45700">
            <a:noAutofit/>
          </a:bodyPr>
          <a:lstStyle/>
          <a:p>
            <a:pPr>
              <a:spcBef>
                <a:spcPts val="0"/>
              </a:spcBef>
              <a:buNone/>
            </a:pPr>
            <a:r>
              <a:t/>
            </a:r>
            <a:endParaRPr/>
          </a:p>
        </p:txBody>
      </p:sp>
      <p:sp>
        <p:nvSpPr>
          <p:cNvPr id="64" name="Shape 64"/>
          <p:cNvSpPr txBox="1"/>
          <p:nvPr>
            <p:ph idx="1" type="body"/>
          </p:nvPr>
        </p:nvSpPr>
        <p:spPr>
          <a:xfrm>
            <a:off x="457200" y="4406309"/>
            <a:ext cx="8229600" cy="519599"/>
          </a:xfrm>
          <a:prstGeom prst="rect">
            <a:avLst/>
          </a:prstGeom>
        </p:spPr>
        <p:txBody>
          <a:bodyPr anchorCtr="0" anchor="t" bIns="91425" lIns="91425" rIns="91425" tIns="91425"/>
          <a:lstStyle>
            <a:lvl1pPr algn="ctr">
              <a:spcBef>
                <a:spcPts val="0"/>
              </a:spcBef>
              <a:buClr>
                <a:schemeClr val="lt2"/>
              </a:buClr>
              <a:buSzPct val="100000"/>
              <a:buNone/>
              <a:defRPr sz="1800">
                <a:solidFill>
                  <a:schemeClr val="lt2"/>
                </a:solidFill>
              </a:defRPr>
            </a:lvl1pPr>
          </a:lstStyle>
          <a:p/>
        </p:txBody>
      </p:sp>
      <p:sp>
        <p:nvSpPr>
          <p:cNvPr id="65" name="Shape 65"/>
          <p:cNvSpPr txBox="1"/>
          <p:nvPr>
            <p:ph idx="12" type="sldNum"/>
          </p:nvPr>
        </p:nvSpPr>
        <p:spPr>
          <a:xfrm>
            <a:off x="8556791" y="4749850"/>
            <a:ext cx="548699" cy="393600"/>
          </a:xfrm>
          <a:prstGeom prst="rect">
            <a:avLst/>
          </a:prstGeom>
        </p:spPr>
        <p:txBody>
          <a:bodyPr anchorCtr="0" anchor="ctr" bIns="91425" lIns="91425" rIns="91425" tIns="91425">
            <a:noAutofit/>
          </a:bodyPr>
          <a:lstStyle/>
          <a:p>
            <a:pPr>
              <a:spcBef>
                <a:spcPts val="0"/>
              </a:spcBef>
              <a:buNone/>
            </a:pPr>
            <a:fld id="{00000000-1234-1234-1234-123412341234}" type="slidenum">
              <a:rPr lang="nl"/>
              <a:t>‹#›</a:t>
            </a:fld>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type="blank">
  <p:cSld name="Blank">
    <p:spTree>
      <p:nvGrpSpPr>
        <p:cNvPr id="66" name="Shape 66"/>
        <p:cNvGrpSpPr/>
        <p:nvPr/>
      </p:nvGrpSpPr>
      <p:grpSpPr>
        <a:xfrm>
          <a:off x="0" y="0"/>
          <a:ext cx="0" cy="0"/>
          <a:chOff x="0" y="0"/>
          <a:chExt cx="0" cy="0"/>
        </a:xfrm>
      </p:grpSpPr>
      <p:sp>
        <p:nvSpPr>
          <p:cNvPr id="67" name="Shape 67"/>
          <p:cNvSpPr/>
          <p:nvPr/>
        </p:nvSpPr>
        <p:spPr>
          <a:xfrm>
            <a:off x="0" y="-1078"/>
            <a:ext cx="9144000" cy="1144199"/>
          </a:xfrm>
          <a:prstGeom prst="rect">
            <a:avLst/>
          </a:prstGeom>
          <a:solidFill>
            <a:schemeClr val="dk2">
              <a:alpha val="20000"/>
            </a:schemeClr>
          </a:solidFill>
          <a:ln>
            <a:noFill/>
          </a:ln>
        </p:spPr>
        <p:txBody>
          <a:bodyPr anchorCtr="0" anchor="ctr" bIns="45700" lIns="91425" rIns="91425" tIns="45700">
            <a:noAutofit/>
          </a:bodyPr>
          <a:lstStyle/>
          <a:p>
            <a:pPr>
              <a:spcBef>
                <a:spcPts val="0"/>
              </a:spcBef>
              <a:buNone/>
            </a:pPr>
            <a:r>
              <a:t/>
            </a:r>
            <a:endParaRPr/>
          </a:p>
        </p:txBody>
      </p:sp>
      <p:grpSp>
        <p:nvGrpSpPr>
          <p:cNvPr id="68" name="Shape 68"/>
          <p:cNvGrpSpPr/>
          <p:nvPr/>
        </p:nvGrpSpPr>
        <p:grpSpPr>
          <a:xfrm>
            <a:off x="0" y="-1078"/>
            <a:ext cx="649180" cy="5144627"/>
            <a:chOff x="0" y="-1438"/>
            <a:chExt cx="649180" cy="6859503"/>
          </a:xfrm>
        </p:grpSpPr>
        <p:sp>
          <p:nvSpPr>
            <p:cNvPr id="69" name="Shape 69"/>
            <p:cNvSpPr/>
            <p:nvPr/>
          </p:nvSpPr>
          <p:spPr>
            <a:xfrm>
              <a:off x="0" y="-1438"/>
              <a:ext cx="649180" cy="6858065"/>
            </a:xfrm>
            <a:custGeom>
              <a:pathLst>
                <a:path extrusionOk="0" h="6875253" w="500332">
                  <a:moveTo>
                    <a:pt x="0" y="0"/>
                  </a:moveTo>
                  <a:lnTo>
                    <a:pt x="500332" y="0"/>
                  </a:lnTo>
                  <a:lnTo>
                    <a:pt x="301925" y="6875253"/>
                  </a:lnTo>
                  <a:lnTo>
                    <a:pt x="0" y="6875253"/>
                  </a:lnTo>
                  <a:lnTo>
                    <a:pt x="0" y="0"/>
                  </a:lnTo>
                  <a:close/>
                </a:path>
              </a:pathLst>
            </a:custGeom>
            <a:solidFill>
              <a:schemeClr val="dk2">
                <a:alpha val="9803"/>
              </a:schemeClr>
            </a:solidFill>
            <a:ln>
              <a:noFill/>
            </a:ln>
          </p:spPr>
          <p:txBody>
            <a:bodyPr anchorCtr="0" anchor="ctr" bIns="45700" lIns="91425" rIns="91425" tIns="45700">
              <a:noAutofit/>
            </a:bodyPr>
            <a:lstStyle/>
            <a:p>
              <a:pPr>
                <a:spcBef>
                  <a:spcPts val="0"/>
                </a:spcBef>
                <a:buNone/>
              </a:pPr>
              <a:r>
                <a:t/>
              </a:r>
              <a:endParaRPr/>
            </a:p>
          </p:txBody>
        </p:sp>
        <p:sp>
          <p:nvSpPr>
            <p:cNvPr id="70" name="Shape 70"/>
            <p:cNvSpPr/>
            <p:nvPr/>
          </p:nvSpPr>
          <p:spPr>
            <a:xfrm>
              <a:off x="0" y="0"/>
              <a:ext cx="500331" cy="6858065"/>
            </a:xfrm>
            <a:custGeom>
              <a:pathLst>
                <a:path extrusionOk="0" h="6875253" w="500332">
                  <a:moveTo>
                    <a:pt x="0" y="0"/>
                  </a:moveTo>
                  <a:lnTo>
                    <a:pt x="500332" y="0"/>
                  </a:lnTo>
                  <a:lnTo>
                    <a:pt x="301925" y="6875253"/>
                  </a:lnTo>
                  <a:lnTo>
                    <a:pt x="0" y="6875253"/>
                  </a:lnTo>
                  <a:lnTo>
                    <a:pt x="0" y="0"/>
                  </a:lnTo>
                  <a:close/>
                </a:path>
              </a:pathLst>
            </a:custGeom>
            <a:solidFill>
              <a:schemeClr val="dk2">
                <a:alpha val="9803"/>
              </a:schemeClr>
            </a:solidFill>
            <a:ln>
              <a:noFill/>
            </a:ln>
          </p:spPr>
          <p:txBody>
            <a:bodyPr anchorCtr="0" anchor="ctr" bIns="45700" lIns="91425" rIns="91425" tIns="45700">
              <a:noAutofit/>
            </a:bodyPr>
            <a:lstStyle/>
            <a:p>
              <a:pPr>
                <a:spcBef>
                  <a:spcPts val="0"/>
                </a:spcBef>
                <a:buNone/>
              </a:pPr>
              <a:r>
                <a:t/>
              </a:r>
              <a:endParaRPr/>
            </a:p>
          </p:txBody>
        </p:sp>
      </p:grpSp>
      <p:grpSp>
        <p:nvGrpSpPr>
          <p:cNvPr id="71" name="Shape 71"/>
          <p:cNvGrpSpPr/>
          <p:nvPr/>
        </p:nvGrpSpPr>
        <p:grpSpPr>
          <a:xfrm flipH="1">
            <a:off x="8494493" y="0"/>
            <a:ext cx="649180" cy="5144627"/>
            <a:chOff x="0" y="-1438"/>
            <a:chExt cx="649180" cy="6859503"/>
          </a:xfrm>
        </p:grpSpPr>
        <p:sp>
          <p:nvSpPr>
            <p:cNvPr id="72" name="Shape 72"/>
            <p:cNvSpPr/>
            <p:nvPr/>
          </p:nvSpPr>
          <p:spPr>
            <a:xfrm>
              <a:off x="0" y="-1438"/>
              <a:ext cx="649180" cy="6858065"/>
            </a:xfrm>
            <a:custGeom>
              <a:pathLst>
                <a:path extrusionOk="0" h="6875253" w="500332">
                  <a:moveTo>
                    <a:pt x="0" y="0"/>
                  </a:moveTo>
                  <a:lnTo>
                    <a:pt x="500332" y="0"/>
                  </a:lnTo>
                  <a:lnTo>
                    <a:pt x="301925" y="6875253"/>
                  </a:lnTo>
                  <a:lnTo>
                    <a:pt x="0" y="6875253"/>
                  </a:lnTo>
                  <a:lnTo>
                    <a:pt x="0" y="0"/>
                  </a:lnTo>
                  <a:close/>
                </a:path>
              </a:pathLst>
            </a:custGeom>
            <a:solidFill>
              <a:schemeClr val="dk2">
                <a:alpha val="9803"/>
              </a:schemeClr>
            </a:solidFill>
            <a:ln>
              <a:noFill/>
            </a:ln>
          </p:spPr>
          <p:txBody>
            <a:bodyPr anchorCtr="0" anchor="ctr" bIns="45700" lIns="91425" rIns="91425" tIns="45700">
              <a:noAutofit/>
            </a:bodyPr>
            <a:lstStyle/>
            <a:p>
              <a:pPr>
                <a:spcBef>
                  <a:spcPts val="0"/>
                </a:spcBef>
                <a:buNone/>
              </a:pPr>
              <a:r>
                <a:t/>
              </a:r>
              <a:endParaRPr/>
            </a:p>
          </p:txBody>
        </p:sp>
        <p:sp>
          <p:nvSpPr>
            <p:cNvPr id="73" name="Shape 73"/>
            <p:cNvSpPr/>
            <p:nvPr/>
          </p:nvSpPr>
          <p:spPr>
            <a:xfrm>
              <a:off x="0" y="0"/>
              <a:ext cx="500331" cy="6858065"/>
            </a:xfrm>
            <a:custGeom>
              <a:pathLst>
                <a:path extrusionOk="0" h="6875253" w="500332">
                  <a:moveTo>
                    <a:pt x="0" y="0"/>
                  </a:moveTo>
                  <a:lnTo>
                    <a:pt x="500332" y="0"/>
                  </a:lnTo>
                  <a:lnTo>
                    <a:pt x="301925" y="6875253"/>
                  </a:lnTo>
                  <a:lnTo>
                    <a:pt x="0" y="6875253"/>
                  </a:lnTo>
                  <a:lnTo>
                    <a:pt x="0" y="0"/>
                  </a:lnTo>
                  <a:close/>
                </a:path>
              </a:pathLst>
            </a:custGeom>
            <a:solidFill>
              <a:schemeClr val="dk2">
                <a:alpha val="9803"/>
              </a:schemeClr>
            </a:solidFill>
            <a:ln>
              <a:noFill/>
            </a:ln>
          </p:spPr>
          <p:txBody>
            <a:bodyPr anchorCtr="0" anchor="ctr" bIns="45700" lIns="91425" rIns="91425" tIns="45700">
              <a:noAutofit/>
            </a:bodyPr>
            <a:lstStyle/>
            <a:p>
              <a:pPr>
                <a:spcBef>
                  <a:spcPts val="0"/>
                </a:spcBef>
                <a:buNone/>
              </a:pPr>
              <a:r>
                <a:t/>
              </a:r>
              <a:endParaRPr/>
            </a:p>
          </p:txBody>
        </p:sp>
      </p:grpSp>
      <p:sp>
        <p:nvSpPr>
          <p:cNvPr id="74" name="Shape 74"/>
          <p:cNvSpPr/>
          <p:nvPr/>
        </p:nvSpPr>
        <p:spPr>
          <a:xfrm>
            <a:off x="0" y="4743450"/>
            <a:ext cx="9144000" cy="401099"/>
          </a:xfrm>
          <a:prstGeom prst="rect">
            <a:avLst/>
          </a:prstGeom>
          <a:solidFill>
            <a:schemeClr val="dk1">
              <a:alpha val="14901"/>
            </a:schemeClr>
          </a:solidFill>
          <a:ln>
            <a:noFill/>
          </a:ln>
        </p:spPr>
        <p:txBody>
          <a:bodyPr anchorCtr="0" anchor="ctr" bIns="45700" lIns="91425" rIns="91425" tIns="45700">
            <a:noAutofit/>
          </a:bodyPr>
          <a:lstStyle/>
          <a:p>
            <a:pPr>
              <a:spcBef>
                <a:spcPts val="0"/>
              </a:spcBef>
              <a:buNone/>
            </a:pPr>
            <a:r>
              <a:t/>
            </a:r>
            <a:endParaRPr/>
          </a:p>
        </p:txBody>
      </p:sp>
      <p:sp>
        <p:nvSpPr>
          <p:cNvPr id="75" name="Shape 75"/>
          <p:cNvSpPr txBox="1"/>
          <p:nvPr>
            <p:ph idx="12" type="sldNum"/>
          </p:nvPr>
        </p:nvSpPr>
        <p:spPr>
          <a:xfrm>
            <a:off x="8556791" y="4749850"/>
            <a:ext cx="548699" cy="393600"/>
          </a:xfrm>
          <a:prstGeom prst="rect">
            <a:avLst/>
          </a:prstGeom>
        </p:spPr>
        <p:txBody>
          <a:bodyPr anchorCtr="0" anchor="ctr" bIns="91425" lIns="91425" rIns="91425" tIns="91425">
            <a:noAutofit/>
          </a:bodyPr>
          <a:lstStyle/>
          <a:p>
            <a:pPr>
              <a:spcBef>
                <a:spcPts val="0"/>
              </a:spcBef>
              <a:buNone/>
            </a:pPr>
            <a:fld id="{00000000-1234-1234-1234-123412341234}" type="slidenum">
              <a:rPr lang="nl"/>
              <a:t>‹#›</a:t>
            </a:fld>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bg>
      <p:bgPr>
        <a:gradFill>
          <a:gsLst>
            <a:gs pos="0">
              <a:schemeClr val="dk2"/>
            </a:gs>
            <a:gs pos="100000">
              <a:schemeClr val="dk1"/>
            </a:gs>
          </a:gsLst>
          <a:path path="circle">
            <a:fillToRect b="50%" l="50%" r="50%" t="50%"/>
          </a:path>
          <a:tileRect/>
        </a:gradFill>
      </p:bgPr>
    </p:bg>
    <p:spTree>
      <p:nvGrpSpPr>
        <p:cNvPr id="4" name="Shape 4"/>
        <p:cNvGrpSpPr/>
        <p:nvPr/>
      </p:nvGrpSpPr>
      <p:grpSpPr>
        <a:xfrm>
          <a:off x="0" y="0"/>
          <a:ext cx="0" cy="0"/>
          <a:chOff x="0" y="0"/>
          <a:chExt cx="0" cy="0"/>
        </a:xfrm>
      </p:grpSpPr>
      <p:sp>
        <p:nvSpPr>
          <p:cNvPr id="5" name="Shape 5"/>
          <p:cNvSpPr txBox="1"/>
          <p:nvPr>
            <p:ph type="title"/>
          </p:nvPr>
        </p:nvSpPr>
        <p:spPr>
          <a:xfrm>
            <a:off x="457200" y="205978"/>
            <a:ext cx="8229600" cy="857400"/>
          </a:xfrm>
          <a:prstGeom prst="rect">
            <a:avLst/>
          </a:prstGeom>
          <a:noFill/>
          <a:ln>
            <a:noFill/>
          </a:ln>
        </p:spPr>
        <p:txBody>
          <a:bodyPr anchorCtr="0" anchor="b" bIns="91425" lIns="91425" rIns="91425" tIns="91425"/>
          <a:lstStyle>
            <a:lvl1pPr>
              <a:spcBef>
                <a:spcPts val="0"/>
              </a:spcBef>
              <a:buClr>
                <a:schemeClr val="lt2"/>
              </a:buClr>
              <a:buSzPct val="100000"/>
              <a:buFont typeface="Trebuchet MS"/>
              <a:buNone/>
              <a:defRPr b="1" sz="3600">
                <a:solidFill>
                  <a:schemeClr val="lt2"/>
                </a:solidFill>
                <a:latin typeface="Trebuchet MS"/>
                <a:ea typeface="Trebuchet MS"/>
                <a:cs typeface="Trebuchet MS"/>
                <a:sym typeface="Trebuchet MS"/>
              </a:defRPr>
            </a:lvl1pPr>
            <a:lvl2pPr>
              <a:spcBef>
                <a:spcPts val="0"/>
              </a:spcBef>
              <a:buClr>
                <a:schemeClr val="lt2"/>
              </a:buClr>
              <a:buSzPct val="100000"/>
              <a:buFont typeface="Trebuchet MS"/>
              <a:buNone/>
              <a:defRPr b="1" sz="3600">
                <a:solidFill>
                  <a:schemeClr val="lt2"/>
                </a:solidFill>
                <a:latin typeface="Trebuchet MS"/>
                <a:ea typeface="Trebuchet MS"/>
                <a:cs typeface="Trebuchet MS"/>
                <a:sym typeface="Trebuchet MS"/>
              </a:defRPr>
            </a:lvl2pPr>
            <a:lvl3pPr>
              <a:spcBef>
                <a:spcPts val="0"/>
              </a:spcBef>
              <a:buClr>
                <a:schemeClr val="lt2"/>
              </a:buClr>
              <a:buSzPct val="100000"/>
              <a:buFont typeface="Trebuchet MS"/>
              <a:buNone/>
              <a:defRPr b="1" sz="3600">
                <a:solidFill>
                  <a:schemeClr val="lt2"/>
                </a:solidFill>
                <a:latin typeface="Trebuchet MS"/>
                <a:ea typeface="Trebuchet MS"/>
                <a:cs typeface="Trebuchet MS"/>
                <a:sym typeface="Trebuchet MS"/>
              </a:defRPr>
            </a:lvl3pPr>
            <a:lvl4pPr>
              <a:spcBef>
                <a:spcPts val="0"/>
              </a:spcBef>
              <a:buClr>
                <a:schemeClr val="lt2"/>
              </a:buClr>
              <a:buSzPct val="100000"/>
              <a:buFont typeface="Trebuchet MS"/>
              <a:buNone/>
              <a:defRPr b="1" sz="3600">
                <a:solidFill>
                  <a:schemeClr val="lt2"/>
                </a:solidFill>
                <a:latin typeface="Trebuchet MS"/>
                <a:ea typeface="Trebuchet MS"/>
                <a:cs typeface="Trebuchet MS"/>
                <a:sym typeface="Trebuchet MS"/>
              </a:defRPr>
            </a:lvl4pPr>
            <a:lvl5pPr>
              <a:spcBef>
                <a:spcPts val="0"/>
              </a:spcBef>
              <a:buClr>
                <a:schemeClr val="lt2"/>
              </a:buClr>
              <a:buSzPct val="100000"/>
              <a:buFont typeface="Trebuchet MS"/>
              <a:buNone/>
              <a:defRPr b="1" sz="3600">
                <a:solidFill>
                  <a:schemeClr val="lt2"/>
                </a:solidFill>
                <a:latin typeface="Trebuchet MS"/>
                <a:ea typeface="Trebuchet MS"/>
                <a:cs typeface="Trebuchet MS"/>
                <a:sym typeface="Trebuchet MS"/>
              </a:defRPr>
            </a:lvl5pPr>
            <a:lvl6pPr>
              <a:spcBef>
                <a:spcPts val="0"/>
              </a:spcBef>
              <a:buClr>
                <a:schemeClr val="lt2"/>
              </a:buClr>
              <a:buSzPct val="100000"/>
              <a:buFont typeface="Trebuchet MS"/>
              <a:buNone/>
              <a:defRPr b="1" sz="3600">
                <a:solidFill>
                  <a:schemeClr val="lt2"/>
                </a:solidFill>
                <a:latin typeface="Trebuchet MS"/>
                <a:ea typeface="Trebuchet MS"/>
                <a:cs typeface="Trebuchet MS"/>
                <a:sym typeface="Trebuchet MS"/>
              </a:defRPr>
            </a:lvl6pPr>
            <a:lvl7pPr>
              <a:spcBef>
                <a:spcPts val="0"/>
              </a:spcBef>
              <a:buClr>
                <a:schemeClr val="lt2"/>
              </a:buClr>
              <a:buSzPct val="100000"/>
              <a:buFont typeface="Trebuchet MS"/>
              <a:buNone/>
              <a:defRPr b="1" sz="3600">
                <a:solidFill>
                  <a:schemeClr val="lt2"/>
                </a:solidFill>
                <a:latin typeface="Trebuchet MS"/>
                <a:ea typeface="Trebuchet MS"/>
                <a:cs typeface="Trebuchet MS"/>
                <a:sym typeface="Trebuchet MS"/>
              </a:defRPr>
            </a:lvl7pPr>
            <a:lvl8pPr>
              <a:spcBef>
                <a:spcPts val="0"/>
              </a:spcBef>
              <a:buClr>
                <a:schemeClr val="lt2"/>
              </a:buClr>
              <a:buSzPct val="100000"/>
              <a:buFont typeface="Trebuchet MS"/>
              <a:buNone/>
              <a:defRPr b="1" sz="3600">
                <a:solidFill>
                  <a:schemeClr val="lt2"/>
                </a:solidFill>
                <a:latin typeface="Trebuchet MS"/>
                <a:ea typeface="Trebuchet MS"/>
                <a:cs typeface="Trebuchet MS"/>
                <a:sym typeface="Trebuchet MS"/>
              </a:defRPr>
            </a:lvl8pPr>
            <a:lvl9pPr>
              <a:spcBef>
                <a:spcPts val="0"/>
              </a:spcBef>
              <a:buClr>
                <a:schemeClr val="lt2"/>
              </a:buClr>
              <a:buSzPct val="100000"/>
              <a:buFont typeface="Trebuchet MS"/>
              <a:buNone/>
              <a:defRPr b="1" sz="3600">
                <a:solidFill>
                  <a:schemeClr val="lt2"/>
                </a:solidFill>
                <a:latin typeface="Trebuchet MS"/>
                <a:ea typeface="Trebuchet MS"/>
                <a:cs typeface="Trebuchet MS"/>
                <a:sym typeface="Trebuchet MS"/>
              </a:defRPr>
            </a:lvl9pPr>
          </a:lstStyle>
          <a:p/>
        </p:txBody>
      </p:sp>
      <p:sp>
        <p:nvSpPr>
          <p:cNvPr id="6" name="Shape 6"/>
          <p:cNvSpPr txBox="1"/>
          <p:nvPr>
            <p:ph idx="1" type="body"/>
          </p:nvPr>
        </p:nvSpPr>
        <p:spPr>
          <a:xfrm>
            <a:off x="457200" y="1200150"/>
            <a:ext cx="8229600" cy="3725699"/>
          </a:xfrm>
          <a:prstGeom prst="rect">
            <a:avLst/>
          </a:prstGeom>
          <a:noFill/>
          <a:ln>
            <a:noFill/>
          </a:ln>
        </p:spPr>
        <p:txBody>
          <a:bodyPr anchorCtr="0" anchor="t" bIns="91425" lIns="91425" rIns="91425" tIns="91425"/>
          <a:lstStyle>
            <a:lvl1pPr>
              <a:spcBef>
                <a:spcPts val="600"/>
              </a:spcBef>
              <a:buClr>
                <a:schemeClr val="lt1"/>
              </a:buClr>
              <a:buSzPct val="100000"/>
              <a:buFont typeface="Trebuchet MS"/>
              <a:defRPr sz="3000">
                <a:solidFill>
                  <a:schemeClr val="lt1"/>
                </a:solidFill>
                <a:latin typeface="Trebuchet MS"/>
                <a:ea typeface="Trebuchet MS"/>
                <a:cs typeface="Trebuchet MS"/>
                <a:sym typeface="Trebuchet MS"/>
              </a:defRPr>
            </a:lvl1pPr>
            <a:lvl2pPr>
              <a:spcBef>
                <a:spcPts val="480"/>
              </a:spcBef>
              <a:buClr>
                <a:schemeClr val="lt1"/>
              </a:buClr>
              <a:buSzPct val="100000"/>
              <a:buFont typeface="Trebuchet MS"/>
              <a:defRPr sz="2400">
                <a:solidFill>
                  <a:schemeClr val="lt1"/>
                </a:solidFill>
                <a:latin typeface="Trebuchet MS"/>
                <a:ea typeface="Trebuchet MS"/>
                <a:cs typeface="Trebuchet MS"/>
                <a:sym typeface="Trebuchet MS"/>
              </a:defRPr>
            </a:lvl2pPr>
            <a:lvl3pPr>
              <a:spcBef>
                <a:spcPts val="480"/>
              </a:spcBef>
              <a:buClr>
                <a:schemeClr val="lt1"/>
              </a:buClr>
              <a:buSzPct val="100000"/>
              <a:buFont typeface="Trebuchet MS"/>
              <a:defRPr sz="2400">
                <a:solidFill>
                  <a:schemeClr val="lt1"/>
                </a:solidFill>
                <a:latin typeface="Trebuchet MS"/>
                <a:ea typeface="Trebuchet MS"/>
                <a:cs typeface="Trebuchet MS"/>
                <a:sym typeface="Trebuchet MS"/>
              </a:defRPr>
            </a:lvl3pPr>
            <a:lvl4pPr>
              <a:spcBef>
                <a:spcPts val="360"/>
              </a:spcBef>
              <a:buClr>
                <a:schemeClr val="lt1"/>
              </a:buClr>
              <a:buSzPct val="100000"/>
              <a:buFont typeface="Trebuchet MS"/>
              <a:defRPr sz="1800">
                <a:solidFill>
                  <a:schemeClr val="lt1"/>
                </a:solidFill>
                <a:latin typeface="Trebuchet MS"/>
                <a:ea typeface="Trebuchet MS"/>
                <a:cs typeface="Trebuchet MS"/>
                <a:sym typeface="Trebuchet MS"/>
              </a:defRPr>
            </a:lvl4pPr>
            <a:lvl5pPr>
              <a:spcBef>
                <a:spcPts val="360"/>
              </a:spcBef>
              <a:buClr>
                <a:schemeClr val="lt1"/>
              </a:buClr>
              <a:buSzPct val="100000"/>
              <a:buFont typeface="Trebuchet MS"/>
              <a:defRPr sz="1800">
                <a:solidFill>
                  <a:schemeClr val="lt1"/>
                </a:solidFill>
                <a:latin typeface="Trebuchet MS"/>
                <a:ea typeface="Trebuchet MS"/>
                <a:cs typeface="Trebuchet MS"/>
                <a:sym typeface="Trebuchet MS"/>
              </a:defRPr>
            </a:lvl5pPr>
            <a:lvl6pPr>
              <a:spcBef>
                <a:spcPts val="360"/>
              </a:spcBef>
              <a:buClr>
                <a:schemeClr val="lt1"/>
              </a:buClr>
              <a:buSzPct val="100000"/>
              <a:buFont typeface="Trebuchet MS"/>
              <a:defRPr sz="1800">
                <a:solidFill>
                  <a:schemeClr val="lt1"/>
                </a:solidFill>
                <a:latin typeface="Trebuchet MS"/>
                <a:ea typeface="Trebuchet MS"/>
                <a:cs typeface="Trebuchet MS"/>
                <a:sym typeface="Trebuchet MS"/>
              </a:defRPr>
            </a:lvl6pPr>
            <a:lvl7pPr>
              <a:spcBef>
                <a:spcPts val="360"/>
              </a:spcBef>
              <a:buClr>
                <a:schemeClr val="lt1"/>
              </a:buClr>
              <a:buSzPct val="100000"/>
              <a:buFont typeface="Trebuchet MS"/>
              <a:defRPr sz="1800">
                <a:solidFill>
                  <a:schemeClr val="lt1"/>
                </a:solidFill>
                <a:latin typeface="Trebuchet MS"/>
                <a:ea typeface="Trebuchet MS"/>
                <a:cs typeface="Trebuchet MS"/>
                <a:sym typeface="Trebuchet MS"/>
              </a:defRPr>
            </a:lvl7pPr>
            <a:lvl8pPr>
              <a:spcBef>
                <a:spcPts val="360"/>
              </a:spcBef>
              <a:buClr>
                <a:schemeClr val="lt1"/>
              </a:buClr>
              <a:buSzPct val="100000"/>
              <a:buFont typeface="Trebuchet MS"/>
              <a:defRPr sz="1800">
                <a:solidFill>
                  <a:schemeClr val="lt1"/>
                </a:solidFill>
                <a:latin typeface="Trebuchet MS"/>
                <a:ea typeface="Trebuchet MS"/>
                <a:cs typeface="Trebuchet MS"/>
                <a:sym typeface="Trebuchet MS"/>
              </a:defRPr>
            </a:lvl8pPr>
            <a:lvl9pPr>
              <a:spcBef>
                <a:spcPts val="360"/>
              </a:spcBef>
              <a:buClr>
                <a:schemeClr val="lt1"/>
              </a:buClr>
              <a:buSzPct val="100000"/>
              <a:buFont typeface="Trebuchet MS"/>
              <a:defRPr sz="1800">
                <a:solidFill>
                  <a:schemeClr val="lt1"/>
                </a:solidFill>
                <a:latin typeface="Trebuchet MS"/>
                <a:ea typeface="Trebuchet MS"/>
                <a:cs typeface="Trebuchet MS"/>
                <a:sym typeface="Trebuchet MS"/>
              </a:defRPr>
            </a:lvl9pPr>
          </a:lstStyle>
          <a:p/>
        </p:txBody>
      </p:sp>
      <p:sp>
        <p:nvSpPr>
          <p:cNvPr id="7" name="Shape 7"/>
          <p:cNvSpPr txBox="1"/>
          <p:nvPr>
            <p:ph idx="12" type="sldNum"/>
          </p:nvPr>
        </p:nvSpPr>
        <p:spPr>
          <a:xfrm>
            <a:off x="8556791" y="4749850"/>
            <a:ext cx="548699" cy="393600"/>
          </a:xfrm>
          <a:prstGeom prst="rect">
            <a:avLst/>
          </a:prstGeom>
          <a:noFill/>
          <a:ln>
            <a:noFill/>
          </a:ln>
        </p:spPr>
        <p:txBody>
          <a:bodyPr anchorCtr="0" anchor="ctr" bIns="91425" lIns="91425" rIns="91425" tIns="91425">
            <a:noAutofit/>
          </a:bodyPr>
          <a:lstStyle/>
          <a:p>
            <a:pPr algn="r">
              <a:spcBef>
                <a:spcPts val="0"/>
              </a:spcBef>
              <a:buNone/>
            </a:pPr>
            <a:fld id="{00000000-1234-1234-1234-123412341234}" type="slidenum">
              <a:rPr lang="nl" sz="1300">
                <a:solidFill>
                  <a:schemeClr val="lt1"/>
                </a:solidFill>
                <a:latin typeface="Trebuchet MS"/>
                <a:ea typeface="Trebuchet MS"/>
                <a:cs typeface="Trebuchet MS"/>
                <a:sym typeface="Trebuchet MS"/>
              </a:rPr>
              <a:t>‹#›</a:t>
            </a:fld>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Lst>
  <p:hf dt="0" ftr="0" hdr="0" sldNum="0"/>
  <p:txStyles>
    <p:titleStyle>
      <a:defPPr marR="0" rtl="0" algn="l">
        <a:lnSpc>
          <a:spcPct val="100000"/>
        </a:lnSpc>
        <a:spcBef>
          <a:spcPts val="0"/>
        </a:spcBef>
        <a:spcAft>
          <a:spcPts val="0"/>
        </a:spcAft>
      </a:defPPr>
      <a:lvl1pPr marR="0" rtl="0" algn="l">
        <a:lnSpc>
          <a:spcPct val="100000"/>
        </a:lnSpc>
        <a:spcBef>
          <a:spcPts val="0"/>
        </a:spcBef>
        <a:spcAft>
          <a:spcPts val="0"/>
        </a:spcAft>
        <a:buNone/>
        <a:defRPr b="0" baseline="0" i="0" sz="1400" u="none" cap="none" strike="noStrike">
          <a:solidFill>
            <a:srgbClr val="000000"/>
          </a:solidFill>
          <a:latin typeface="Arial"/>
          <a:ea typeface="Arial"/>
          <a:cs typeface="Arial"/>
          <a:sym typeface="Arial"/>
          <a:rtl val="0"/>
        </a:defRPr>
      </a:lvl1pPr>
    </p:titleStyle>
    <p:bodyStyle>
      <a:defPPr marR="0" rtl="0" algn="l">
        <a:lnSpc>
          <a:spcPct val="100000"/>
        </a:lnSpc>
        <a:spcBef>
          <a:spcPts val="0"/>
        </a:spcBef>
        <a:spcAft>
          <a:spcPts val="0"/>
        </a:spcAft>
      </a:defPPr>
      <a:lvl1pPr marR="0" rtl="0" algn="l">
        <a:lnSpc>
          <a:spcPct val="100000"/>
        </a:lnSpc>
        <a:spcBef>
          <a:spcPts val="0"/>
        </a:spcBef>
        <a:spcAft>
          <a:spcPts val="0"/>
        </a:spcAft>
        <a:buNone/>
        <a:defRPr b="0" baseline="0" i="0" sz="1400" u="none" cap="none" strike="noStrike">
          <a:solidFill>
            <a:srgbClr val="000000"/>
          </a:solidFill>
          <a:latin typeface="Arial"/>
          <a:ea typeface="Arial"/>
          <a:cs typeface="Arial"/>
          <a:sym typeface="Arial"/>
          <a:rtl val="0"/>
        </a:defRPr>
      </a:lvl1pPr>
      <a:lvl2pPr marR="0" rtl="0" algn="l">
        <a:lnSpc>
          <a:spcPct val="100000"/>
        </a:lnSpc>
        <a:spcBef>
          <a:spcPts val="0"/>
        </a:spcBef>
        <a:spcAft>
          <a:spcPts val="0"/>
        </a:spcAft>
        <a:buNone/>
        <a:defRPr b="0" baseline="0" i="0" sz="1400" u="none" cap="none" strike="noStrike">
          <a:solidFill>
            <a:srgbClr val="000000"/>
          </a:solidFill>
          <a:latin typeface="Arial"/>
          <a:ea typeface="Arial"/>
          <a:cs typeface="Arial"/>
          <a:sym typeface="Arial"/>
          <a:rtl val="0"/>
        </a:defRPr>
      </a:lvl2pPr>
      <a:lvl3pPr marR="0" rtl="0" algn="l">
        <a:lnSpc>
          <a:spcPct val="100000"/>
        </a:lnSpc>
        <a:spcBef>
          <a:spcPts val="0"/>
        </a:spcBef>
        <a:spcAft>
          <a:spcPts val="0"/>
        </a:spcAft>
        <a:buNone/>
        <a:defRPr b="0" baseline="0" i="0" sz="1400" u="none" cap="none" strike="noStrike">
          <a:solidFill>
            <a:srgbClr val="000000"/>
          </a:solidFill>
          <a:latin typeface="Arial"/>
          <a:ea typeface="Arial"/>
          <a:cs typeface="Arial"/>
          <a:sym typeface="Arial"/>
          <a:rtl val="0"/>
        </a:defRPr>
      </a:lvl3pPr>
      <a:lvl4pPr marR="0" rtl="0" algn="l">
        <a:lnSpc>
          <a:spcPct val="100000"/>
        </a:lnSpc>
        <a:spcBef>
          <a:spcPts val="0"/>
        </a:spcBef>
        <a:spcAft>
          <a:spcPts val="0"/>
        </a:spcAft>
        <a:buNone/>
        <a:defRPr b="0" baseline="0" i="0" sz="1400" u="none" cap="none" strike="noStrike">
          <a:solidFill>
            <a:srgbClr val="000000"/>
          </a:solidFill>
          <a:latin typeface="Arial"/>
          <a:ea typeface="Arial"/>
          <a:cs typeface="Arial"/>
          <a:sym typeface="Arial"/>
          <a:rtl val="0"/>
        </a:defRPr>
      </a:lvl4pPr>
      <a:lvl5pPr marR="0" rtl="0" algn="l">
        <a:lnSpc>
          <a:spcPct val="100000"/>
        </a:lnSpc>
        <a:spcBef>
          <a:spcPts val="0"/>
        </a:spcBef>
        <a:spcAft>
          <a:spcPts val="0"/>
        </a:spcAft>
        <a:buNone/>
        <a:defRPr b="0" baseline="0" i="0" sz="1400" u="none" cap="none" strike="noStrike">
          <a:solidFill>
            <a:srgbClr val="000000"/>
          </a:solidFill>
          <a:latin typeface="Arial"/>
          <a:ea typeface="Arial"/>
          <a:cs typeface="Arial"/>
          <a:sym typeface="Arial"/>
          <a:rtl val="0"/>
        </a:defRPr>
      </a:lvl5pPr>
      <a:lvl6pPr marR="0" rtl="0" algn="l">
        <a:lnSpc>
          <a:spcPct val="100000"/>
        </a:lnSpc>
        <a:spcBef>
          <a:spcPts val="0"/>
        </a:spcBef>
        <a:spcAft>
          <a:spcPts val="0"/>
        </a:spcAft>
        <a:buNone/>
        <a:defRPr b="0" baseline="0" i="0" sz="1400" u="none" cap="none" strike="noStrike">
          <a:solidFill>
            <a:srgbClr val="000000"/>
          </a:solidFill>
          <a:latin typeface="Arial"/>
          <a:ea typeface="Arial"/>
          <a:cs typeface="Arial"/>
          <a:sym typeface="Arial"/>
          <a:rtl val="0"/>
        </a:defRPr>
      </a:lvl6pPr>
      <a:lvl7pPr marR="0" rtl="0" algn="l">
        <a:lnSpc>
          <a:spcPct val="100000"/>
        </a:lnSpc>
        <a:spcBef>
          <a:spcPts val="0"/>
        </a:spcBef>
        <a:spcAft>
          <a:spcPts val="0"/>
        </a:spcAft>
        <a:buNone/>
        <a:defRPr b="0" baseline="0" i="0" sz="1400" u="none" cap="none" strike="noStrike">
          <a:solidFill>
            <a:srgbClr val="000000"/>
          </a:solidFill>
          <a:latin typeface="Arial"/>
          <a:ea typeface="Arial"/>
          <a:cs typeface="Arial"/>
          <a:sym typeface="Arial"/>
          <a:rtl val="0"/>
        </a:defRPr>
      </a:lvl7pPr>
      <a:lvl8pPr marR="0" rtl="0" algn="l">
        <a:lnSpc>
          <a:spcPct val="100000"/>
        </a:lnSpc>
        <a:spcBef>
          <a:spcPts val="0"/>
        </a:spcBef>
        <a:spcAft>
          <a:spcPts val="0"/>
        </a:spcAft>
        <a:buNone/>
        <a:defRPr b="0" baseline="0" i="0" sz="1400" u="none" cap="none" strike="noStrike">
          <a:solidFill>
            <a:srgbClr val="000000"/>
          </a:solidFill>
          <a:latin typeface="Arial"/>
          <a:ea typeface="Arial"/>
          <a:cs typeface="Arial"/>
          <a:sym typeface="Arial"/>
          <a:rtl val="0"/>
        </a:defRPr>
      </a:lvl8pPr>
      <a:lvl9pPr marR="0" rtl="0" algn="l">
        <a:lnSpc>
          <a:spcPct val="100000"/>
        </a:lnSpc>
        <a:spcBef>
          <a:spcPts val="0"/>
        </a:spcBef>
        <a:spcAft>
          <a:spcPts val="0"/>
        </a:spcAft>
        <a:buNone/>
        <a:defRPr b="0" baseline="0" i="0" sz="1400" u="none" cap="none" strike="noStrike">
          <a:solidFill>
            <a:srgbClr val="000000"/>
          </a:solidFill>
          <a:latin typeface="Arial"/>
          <a:ea typeface="Arial"/>
          <a:cs typeface="Arial"/>
          <a:sym typeface="Arial"/>
          <a:rtl val="0"/>
        </a:defRPr>
      </a:lvl9pPr>
    </p:bodyStyle>
    <p:otherStyle>
      <a:defPPr marR="0" rtl="0" algn="l">
        <a:lnSpc>
          <a:spcPct val="100000"/>
        </a:lnSpc>
        <a:spcBef>
          <a:spcPts val="0"/>
        </a:spcBef>
        <a:spcAft>
          <a:spcPts val="0"/>
        </a:spcAft>
      </a:defPPr>
      <a:lvl1pPr marR="0" rtl="0" algn="l">
        <a:lnSpc>
          <a:spcPct val="100000"/>
        </a:lnSpc>
        <a:spcBef>
          <a:spcPts val="0"/>
        </a:spcBef>
        <a:spcAft>
          <a:spcPts val="0"/>
        </a:spcAft>
        <a:buNone/>
        <a:defRPr b="0" baseline="0" i="0" sz="1400" u="none" cap="none" strike="noStrike">
          <a:solidFill>
            <a:srgbClr val="000000"/>
          </a:solidFill>
          <a:latin typeface="Arial"/>
          <a:ea typeface="Arial"/>
          <a:cs typeface="Arial"/>
          <a:sym typeface="Arial"/>
          <a:rtl val="0"/>
        </a:defRPr>
      </a:lvl1pPr>
      <a:lvl2pPr marR="0" rtl="0" algn="l">
        <a:lnSpc>
          <a:spcPct val="100000"/>
        </a:lnSpc>
        <a:spcBef>
          <a:spcPts val="0"/>
        </a:spcBef>
        <a:spcAft>
          <a:spcPts val="0"/>
        </a:spcAft>
        <a:buNone/>
        <a:defRPr b="0" baseline="0" i="0" sz="1400" u="none" cap="none" strike="noStrike">
          <a:solidFill>
            <a:srgbClr val="000000"/>
          </a:solidFill>
          <a:latin typeface="Arial"/>
          <a:ea typeface="Arial"/>
          <a:cs typeface="Arial"/>
          <a:sym typeface="Arial"/>
          <a:rtl val="0"/>
        </a:defRPr>
      </a:lvl2pPr>
      <a:lvl3pPr marR="0" rtl="0" algn="l">
        <a:lnSpc>
          <a:spcPct val="100000"/>
        </a:lnSpc>
        <a:spcBef>
          <a:spcPts val="0"/>
        </a:spcBef>
        <a:spcAft>
          <a:spcPts val="0"/>
        </a:spcAft>
        <a:buNone/>
        <a:defRPr b="0" baseline="0" i="0" sz="1400" u="none" cap="none" strike="noStrike">
          <a:solidFill>
            <a:srgbClr val="000000"/>
          </a:solidFill>
          <a:latin typeface="Arial"/>
          <a:ea typeface="Arial"/>
          <a:cs typeface="Arial"/>
          <a:sym typeface="Arial"/>
          <a:rtl val="0"/>
        </a:defRPr>
      </a:lvl3pPr>
      <a:lvl4pPr marR="0" rtl="0" algn="l">
        <a:lnSpc>
          <a:spcPct val="100000"/>
        </a:lnSpc>
        <a:spcBef>
          <a:spcPts val="0"/>
        </a:spcBef>
        <a:spcAft>
          <a:spcPts val="0"/>
        </a:spcAft>
        <a:buNone/>
        <a:defRPr b="0" baseline="0" i="0" sz="1400" u="none" cap="none" strike="noStrike">
          <a:solidFill>
            <a:srgbClr val="000000"/>
          </a:solidFill>
          <a:latin typeface="Arial"/>
          <a:ea typeface="Arial"/>
          <a:cs typeface="Arial"/>
          <a:sym typeface="Arial"/>
          <a:rtl val="0"/>
        </a:defRPr>
      </a:lvl4pPr>
      <a:lvl5pPr marR="0" rtl="0" algn="l">
        <a:lnSpc>
          <a:spcPct val="100000"/>
        </a:lnSpc>
        <a:spcBef>
          <a:spcPts val="0"/>
        </a:spcBef>
        <a:spcAft>
          <a:spcPts val="0"/>
        </a:spcAft>
        <a:buNone/>
        <a:defRPr b="0" baseline="0" i="0" sz="1400" u="none" cap="none" strike="noStrike">
          <a:solidFill>
            <a:srgbClr val="000000"/>
          </a:solidFill>
          <a:latin typeface="Arial"/>
          <a:ea typeface="Arial"/>
          <a:cs typeface="Arial"/>
          <a:sym typeface="Arial"/>
          <a:rtl val="0"/>
        </a:defRPr>
      </a:lvl5pPr>
      <a:lvl6pPr marR="0" rtl="0" algn="l">
        <a:lnSpc>
          <a:spcPct val="100000"/>
        </a:lnSpc>
        <a:spcBef>
          <a:spcPts val="0"/>
        </a:spcBef>
        <a:spcAft>
          <a:spcPts val="0"/>
        </a:spcAft>
        <a:buNone/>
        <a:defRPr b="0" baseline="0" i="0" sz="1400" u="none" cap="none" strike="noStrike">
          <a:solidFill>
            <a:srgbClr val="000000"/>
          </a:solidFill>
          <a:latin typeface="Arial"/>
          <a:ea typeface="Arial"/>
          <a:cs typeface="Arial"/>
          <a:sym typeface="Arial"/>
          <a:rtl val="0"/>
        </a:defRPr>
      </a:lvl6pPr>
      <a:lvl7pPr marR="0" rtl="0" algn="l">
        <a:lnSpc>
          <a:spcPct val="100000"/>
        </a:lnSpc>
        <a:spcBef>
          <a:spcPts val="0"/>
        </a:spcBef>
        <a:spcAft>
          <a:spcPts val="0"/>
        </a:spcAft>
        <a:buNone/>
        <a:defRPr b="0" baseline="0" i="0" sz="1400" u="none" cap="none" strike="noStrike">
          <a:solidFill>
            <a:srgbClr val="000000"/>
          </a:solidFill>
          <a:latin typeface="Arial"/>
          <a:ea typeface="Arial"/>
          <a:cs typeface="Arial"/>
          <a:sym typeface="Arial"/>
          <a:rtl val="0"/>
        </a:defRPr>
      </a:lvl7pPr>
      <a:lvl8pPr marR="0" rtl="0" algn="l">
        <a:lnSpc>
          <a:spcPct val="100000"/>
        </a:lnSpc>
        <a:spcBef>
          <a:spcPts val="0"/>
        </a:spcBef>
        <a:spcAft>
          <a:spcPts val="0"/>
        </a:spcAft>
        <a:buNone/>
        <a:defRPr b="0" baseline="0" i="0" sz="1400" u="none" cap="none" strike="noStrike">
          <a:solidFill>
            <a:srgbClr val="000000"/>
          </a:solidFill>
          <a:latin typeface="Arial"/>
          <a:ea typeface="Arial"/>
          <a:cs typeface="Arial"/>
          <a:sym typeface="Arial"/>
          <a:rtl val="0"/>
        </a:defRPr>
      </a:lvl8pPr>
      <a:lvl9pPr marR="0" rtl="0" algn="l">
        <a:lnSpc>
          <a:spcPct val="100000"/>
        </a:lnSpc>
        <a:spcBef>
          <a:spcPts val="0"/>
        </a:spcBef>
        <a:spcAft>
          <a:spcPts val="0"/>
        </a:spcAft>
        <a:buNone/>
        <a:defRPr b="0" baseline="0" i="0" sz="1400" u="none" cap="none" strike="noStrike">
          <a:solidFill>
            <a:srgbClr val="000000"/>
          </a:solidFill>
          <a:latin typeface="Arial"/>
          <a:ea typeface="Arial"/>
          <a:cs typeface="Arial"/>
          <a:sym typeface="Arial"/>
          <a:rtl val="0"/>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00.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05.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00.jp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02.jp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01.jp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03.jp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76" name="Shape 76"/>
        <p:cNvGrpSpPr/>
        <p:nvPr/>
      </p:nvGrpSpPr>
      <p:grpSpPr>
        <a:xfrm>
          <a:off x="0" y="0"/>
          <a:ext cx="0" cy="0"/>
          <a:chOff x="0" y="0"/>
          <a:chExt cx="0" cy="0"/>
        </a:xfrm>
      </p:grpSpPr>
      <p:sp>
        <p:nvSpPr>
          <p:cNvPr id="77" name="Shape 77"/>
          <p:cNvSpPr txBox="1"/>
          <p:nvPr>
            <p:ph type="ctrTitle"/>
          </p:nvPr>
        </p:nvSpPr>
        <p:spPr>
          <a:xfrm>
            <a:off x="542775" y="539849"/>
            <a:ext cx="7772400" cy="1249500"/>
          </a:xfrm>
          <a:prstGeom prst="rect">
            <a:avLst/>
          </a:prstGeom>
        </p:spPr>
        <p:txBody>
          <a:bodyPr anchorCtr="0" anchor="b" bIns="91425" lIns="91425" rIns="91425" tIns="91425">
            <a:noAutofit/>
          </a:bodyPr>
          <a:lstStyle/>
          <a:p>
            <a:pPr>
              <a:spcBef>
                <a:spcPts val="0"/>
              </a:spcBef>
              <a:buNone/>
            </a:pPr>
            <a:r>
              <a:rPr lang="nl">
                <a:solidFill>
                  <a:schemeClr val="lt1"/>
                </a:solidFill>
              </a:rPr>
              <a:t>De Limbo Wheelers</a:t>
            </a:r>
          </a:p>
        </p:txBody>
      </p:sp>
      <p:sp>
        <p:nvSpPr>
          <p:cNvPr id="78" name="Shape 78"/>
          <p:cNvSpPr txBox="1"/>
          <p:nvPr>
            <p:ph idx="1" type="subTitle"/>
          </p:nvPr>
        </p:nvSpPr>
        <p:spPr>
          <a:xfrm>
            <a:off x="542775" y="7650"/>
            <a:ext cx="7772400" cy="658500"/>
          </a:xfrm>
          <a:prstGeom prst="rect">
            <a:avLst/>
          </a:prstGeom>
        </p:spPr>
        <p:txBody>
          <a:bodyPr anchorCtr="0" anchor="t" bIns="91425" lIns="91425" rIns="91425" tIns="91425">
            <a:noAutofit/>
          </a:bodyPr>
          <a:lstStyle/>
          <a:p>
            <a:pPr algn="l">
              <a:spcBef>
                <a:spcPts val="0"/>
              </a:spcBef>
              <a:buNone/>
            </a:pPr>
            <a:r>
              <a:rPr lang="nl">
                <a:solidFill>
                  <a:schemeClr val="lt1"/>
                </a:solidFill>
              </a:rPr>
              <a:t>                              Presentatie</a:t>
            </a:r>
          </a:p>
        </p:txBody>
      </p:sp>
      <p:pic>
        <p:nvPicPr>
          <p:cNvPr id="79" name="Shape 79"/>
          <p:cNvPicPr preferRelativeResize="0"/>
          <p:nvPr/>
        </p:nvPicPr>
        <p:blipFill rotWithShape="1">
          <a:blip r:embed="rId3">
            <a:alphaModFix/>
          </a:blip>
          <a:srcRect b="0" l="17763" r="0" t="0"/>
          <a:stretch/>
        </p:blipFill>
        <p:spPr>
          <a:xfrm>
            <a:off x="2653875" y="1789350"/>
            <a:ext cx="3550199" cy="2969200"/>
          </a:xfrm>
          <a:prstGeom prst="rect">
            <a:avLst/>
          </a:prstGeom>
          <a:noFill/>
          <a:ln>
            <a:noFill/>
          </a:ln>
        </p:spPr>
      </p:pic>
    </p:spTree>
  </p:cSld>
  <p:clrMapOvr>
    <a:masterClrMapping/>
  </p:clrMapOvr>
  <p:transition spd="slow">
    <p:cut/>
  </p:transition>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afterEffect" presetClass="entr" presetID="10" presetSubtype="0">
                                  <p:stCondLst>
                                    <p:cond delay="0"/>
                                  </p:stCondLst>
                                  <p:childTnLst>
                                    <p:set>
                                      <p:cBhvr>
                                        <p:cTn dur="1" fill="hold">
                                          <p:stCondLst>
                                            <p:cond delay="0"/>
                                          </p:stCondLst>
                                        </p:cTn>
                                        <p:tgtEl>
                                          <p:spTgt spid="78"/>
                                        </p:tgtEl>
                                        <p:attrNameLst>
                                          <p:attrName>style.visibility</p:attrName>
                                        </p:attrNameLst>
                                      </p:cBhvr>
                                      <p:to>
                                        <p:strVal val="visible"/>
                                      </p:to>
                                    </p:set>
                                    <p:animEffect filter="fade" transition="in">
                                      <p:cBhvr>
                                        <p:cTn dur="5000"/>
                                        <p:tgtEl>
                                          <p:spTgt spid="78"/>
                                        </p:tgtEl>
                                      </p:cBhvr>
                                    </p:animEffect>
                                  </p:childTnLst>
                                </p:cTn>
                              </p:par>
                            </p:childTnLst>
                          </p:cTn>
                        </p:par>
                        <p:par>
                          <p:cTn fill="hold">
                            <p:stCondLst>
                              <p:cond delay="5000"/>
                            </p:stCondLst>
                            <p:childTnLst>
                              <p:par>
                                <p:cTn fill="hold" nodeType="afterEffect" presetClass="entr" presetID="10" presetSubtype="0">
                                  <p:stCondLst>
                                    <p:cond delay="0"/>
                                  </p:stCondLst>
                                  <p:childTnLst>
                                    <p:set>
                                      <p:cBhvr>
                                        <p:cTn dur="1" fill="hold">
                                          <p:stCondLst>
                                            <p:cond delay="0"/>
                                          </p:stCondLst>
                                        </p:cTn>
                                        <p:tgtEl>
                                          <p:spTgt spid="77"/>
                                        </p:tgtEl>
                                        <p:attrNameLst>
                                          <p:attrName>style.visibility</p:attrName>
                                        </p:attrNameLst>
                                      </p:cBhvr>
                                      <p:to>
                                        <p:strVal val="visible"/>
                                      </p:to>
                                    </p:set>
                                    <p:animEffect filter="fade" transition="in">
                                      <p:cBhvr>
                                        <p:cTn dur="5000"/>
                                        <p:tgtEl>
                                          <p:spTgt spid="77"/>
                                        </p:tgtEl>
                                      </p:cBhvr>
                                    </p:animEffect>
                                  </p:childTnLst>
                                </p:cTn>
                              </p:par>
                            </p:childTnLst>
                          </p:cTn>
                        </p:par>
                        <p:par>
                          <p:cTn fill="hold">
                            <p:stCondLst>
                              <p:cond delay="10000"/>
                            </p:stCondLst>
                            <p:childTnLst>
                              <p:par>
                                <p:cTn fill="hold" nodeType="afterEffect" presetClass="entr" presetID="10" presetSubtype="0">
                                  <p:stCondLst>
                                    <p:cond delay="0"/>
                                  </p:stCondLst>
                                  <p:childTnLst>
                                    <p:set>
                                      <p:cBhvr>
                                        <p:cTn dur="1" fill="hold">
                                          <p:stCondLst>
                                            <p:cond delay="0"/>
                                          </p:stCondLst>
                                        </p:cTn>
                                        <p:tgtEl>
                                          <p:spTgt spid="79"/>
                                        </p:tgtEl>
                                        <p:attrNameLst>
                                          <p:attrName>style.visibility</p:attrName>
                                        </p:attrNameLst>
                                      </p:cBhvr>
                                      <p:to>
                                        <p:strVal val="visible"/>
                                      </p:to>
                                    </p:set>
                                    <p:animEffect filter="fade" transition="in">
                                      <p:cBhvr>
                                        <p:cTn dur="5000"/>
                                        <p:tgtEl>
                                          <p:spTgt spid="79"/>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83" name="Shape 83"/>
        <p:cNvGrpSpPr/>
        <p:nvPr/>
      </p:nvGrpSpPr>
      <p:grpSpPr>
        <a:xfrm>
          <a:off x="0" y="0"/>
          <a:ext cx="0" cy="0"/>
          <a:chOff x="0" y="0"/>
          <a:chExt cx="0" cy="0"/>
        </a:xfrm>
      </p:grpSpPr>
      <p:sp>
        <p:nvSpPr>
          <p:cNvPr id="84" name="Shape 84"/>
          <p:cNvSpPr txBox="1"/>
          <p:nvPr>
            <p:ph type="title"/>
          </p:nvPr>
        </p:nvSpPr>
        <p:spPr>
          <a:xfrm flipH="1" rot="10800000">
            <a:off x="9773725" y="1159503"/>
            <a:ext cx="356700" cy="102299"/>
          </a:xfrm>
          <a:prstGeom prst="rect">
            <a:avLst/>
          </a:prstGeom>
        </p:spPr>
        <p:txBody>
          <a:bodyPr anchorCtr="0" anchor="b" bIns="91425" lIns="91425" rIns="91425" tIns="91425">
            <a:noAutofit/>
          </a:bodyPr>
          <a:lstStyle/>
          <a:p>
            <a:pPr>
              <a:spcBef>
                <a:spcPts val="0"/>
              </a:spcBef>
              <a:buNone/>
            </a:pPr>
            <a:r>
              <a:t/>
            </a:r>
            <a:endParaRPr/>
          </a:p>
        </p:txBody>
      </p:sp>
      <p:sp>
        <p:nvSpPr>
          <p:cNvPr id="85" name="Shape 85"/>
          <p:cNvSpPr txBox="1"/>
          <p:nvPr>
            <p:ph idx="1" type="body"/>
          </p:nvPr>
        </p:nvSpPr>
        <p:spPr>
          <a:xfrm>
            <a:off x="8543975" y="4897550"/>
            <a:ext cx="142800" cy="28199"/>
          </a:xfrm>
          <a:prstGeom prst="rect">
            <a:avLst/>
          </a:prstGeom>
        </p:spPr>
        <p:txBody>
          <a:bodyPr anchorCtr="0" anchor="t" bIns="91425" lIns="91425" rIns="91425" tIns="91425">
            <a:noAutofit/>
          </a:bodyPr>
          <a:lstStyle/>
          <a:p>
            <a:pPr>
              <a:spcBef>
                <a:spcPts val="0"/>
              </a:spcBef>
              <a:buNone/>
            </a:pPr>
            <a:r>
              <a:t/>
            </a:r>
            <a:endParaRPr/>
          </a:p>
        </p:txBody>
      </p:sp>
      <p:sp>
        <p:nvSpPr>
          <p:cNvPr id="86" name="Shape 86"/>
          <p:cNvSpPr txBox="1"/>
          <p:nvPr/>
        </p:nvSpPr>
        <p:spPr>
          <a:xfrm flipH="1" rot="10800000">
            <a:off x="769925" y="244500"/>
            <a:ext cx="213899" cy="102299"/>
          </a:xfrm>
          <a:prstGeom prst="rect">
            <a:avLst/>
          </a:prstGeom>
          <a:noFill/>
          <a:ln>
            <a:noFill/>
          </a:ln>
        </p:spPr>
        <p:txBody>
          <a:bodyPr anchorCtr="0" anchor="t" bIns="91425" lIns="91425" rIns="91425" tIns="91425">
            <a:noAutofit/>
          </a:bodyPr>
          <a:lstStyle/>
          <a:p>
            <a:pPr>
              <a:spcBef>
                <a:spcPts val="0"/>
              </a:spcBef>
              <a:buNone/>
            </a:pPr>
            <a:r>
              <a:t/>
            </a:r>
            <a:endParaRPr sz="2400">
              <a:solidFill>
                <a:schemeClr val="lt1"/>
              </a:solidFill>
              <a:latin typeface="Verdana"/>
              <a:ea typeface="Verdana"/>
              <a:cs typeface="Verdana"/>
              <a:sym typeface="Verdana"/>
            </a:endParaRPr>
          </a:p>
        </p:txBody>
      </p:sp>
      <p:pic>
        <p:nvPicPr>
          <p:cNvPr id="87" name="Shape 87"/>
          <p:cNvPicPr preferRelativeResize="0"/>
          <p:nvPr/>
        </p:nvPicPr>
        <p:blipFill>
          <a:blip r:embed="rId3">
            <a:alphaModFix/>
          </a:blip>
          <a:stretch>
            <a:fillRect/>
          </a:stretch>
        </p:blipFill>
        <p:spPr>
          <a:xfrm>
            <a:off x="17396" y="0"/>
            <a:ext cx="9109209" cy="5143501"/>
          </a:xfrm>
          <a:prstGeom prst="rect">
            <a:avLst/>
          </a:prstGeom>
          <a:noFill/>
          <a:ln>
            <a:noFill/>
          </a:ln>
        </p:spPr>
      </p:pic>
    </p:spTree>
  </p:cSld>
  <p:clrMapOvr>
    <a:masterClrMapping/>
  </p:clrMapOvr>
  <p:transition spd="slow">
    <p:cut/>
  </p:transition>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91" name="Shape 91"/>
        <p:cNvGrpSpPr/>
        <p:nvPr/>
      </p:nvGrpSpPr>
      <p:grpSpPr>
        <a:xfrm>
          <a:off x="0" y="0"/>
          <a:ext cx="0" cy="0"/>
          <a:chOff x="0" y="0"/>
          <a:chExt cx="0" cy="0"/>
        </a:xfrm>
      </p:grpSpPr>
      <p:sp>
        <p:nvSpPr>
          <p:cNvPr id="92" name="Shape 92"/>
          <p:cNvSpPr txBox="1"/>
          <p:nvPr>
            <p:ph type="title"/>
          </p:nvPr>
        </p:nvSpPr>
        <p:spPr>
          <a:xfrm flipH="1" rot="-183543">
            <a:off x="7837296" y="2684579"/>
            <a:ext cx="742057" cy="1888240"/>
          </a:xfrm>
          <a:prstGeom prst="rect">
            <a:avLst/>
          </a:prstGeom>
        </p:spPr>
        <p:txBody>
          <a:bodyPr anchorCtr="0" anchor="b" bIns="91425" lIns="91425" rIns="91425" tIns="91425">
            <a:noAutofit/>
          </a:bodyPr>
          <a:lstStyle/>
          <a:p>
            <a:pPr rtl="0">
              <a:spcBef>
                <a:spcPts val="0"/>
              </a:spcBef>
              <a:buNone/>
            </a:pPr>
            <a:r>
              <a:rPr lang="nl"/>
              <a:t>L</a:t>
            </a:r>
          </a:p>
          <a:p>
            <a:pPr rtl="0">
              <a:spcBef>
                <a:spcPts val="0"/>
              </a:spcBef>
              <a:buNone/>
            </a:pPr>
            <a:r>
              <a:t/>
            </a:r>
            <a:endParaRPr/>
          </a:p>
          <a:p>
            <a:pPr rtl="0">
              <a:spcBef>
                <a:spcPts val="0"/>
              </a:spcBef>
              <a:buNone/>
            </a:pPr>
            <a:r>
              <a:t/>
            </a:r>
            <a:endParaRPr/>
          </a:p>
          <a:p>
            <a:pPr>
              <a:spcBef>
                <a:spcPts val="0"/>
              </a:spcBef>
              <a:buNone/>
            </a:pPr>
            <a:r>
              <a:rPr lang="nl"/>
              <a:t>W</a:t>
            </a:r>
          </a:p>
        </p:txBody>
      </p:sp>
      <p:sp>
        <p:nvSpPr>
          <p:cNvPr id="93" name="Shape 93"/>
          <p:cNvSpPr txBox="1"/>
          <p:nvPr>
            <p:ph idx="1" type="body"/>
          </p:nvPr>
        </p:nvSpPr>
        <p:spPr>
          <a:xfrm>
            <a:off x="140350" y="35075"/>
            <a:ext cx="8852700" cy="5045400"/>
          </a:xfrm>
          <a:prstGeom prst="rect">
            <a:avLst/>
          </a:prstGeom>
        </p:spPr>
        <p:txBody>
          <a:bodyPr anchorCtr="0" anchor="t" bIns="91425" lIns="91425" rIns="91425" tIns="91425">
            <a:noAutofit/>
          </a:bodyPr>
          <a:lstStyle/>
          <a:p>
            <a:pPr lvl="0" rtl="0" algn="just">
              <a:lnSpc>
                <a:spcPct val="115000"/>
              </a:lnSpc>
              <a:spcBef>
                <a:spcPts val="0"/>
              </a:spcBef>
              <a:buClr>
                <a:schemeClr val="dk1"/>
              </a:buClr>
              <a:buSzPct val="110000"/>
              <a:buFont typeface="Arial"/>
              <a:buNone/>
            </a:pPr>
            <a:r>
              <a:rPr b="1" lang="nl" sz="1000">
                <a:latin typeface="Verdana"/>
                <a:ea typeface="Verdana"/>
                <a:cs typeface="Verdana"/>
                <a:sym typeface="Verdana"/>
              </a:rPr>
              <a:t>De lesdag is op dinsdagavond groep 1 van 19.00-20.25u en groep 2 van 20.35-22.00u</a:t>
            </a:r>
          </a:p>
          <a:p>
            <a:pPr lvl="0" rtl="0" algn="just">
              <a:lnSpc>
                <a:spcPct val="115000"/>
              </a:lnSpc>
              <a:spcBef>
                <a:spcPts val="0"/>
              </a:spcBef>
              <a:buClr>
                <a:schemeClr val="dk1"/>
              </a:buClr>
              <a:buSzPct val="110000"/>
              <a:buFont typeface="Arial"/>
              <a:buNone/>
            </a:pPr>
            <a:r>
              <a:rPr b="1" lang="nl" sz="1000">
                <a:latin typeface="Verdana"/>
                <a:ea typeface="Verdana"/>
                <a:cs typeface="Verdana"/>
                <a:sym typeface="Verdana"/>
              </a:rPr>
              <a:t>Met uitstel van alle kindervakanties dansen wij het hele jaar door.</a:t>
            </a:r>
          </a:p>
          <a:p>
            <a:pPr lvl="0" rtl="0" algn="just">
              <a:lnSpc>
                <a:spcPct val="115000"/>
              </a:lnSpc>
              <a:spcBef>
                <a:spcPts val="0"/>
              </a:spcBef>
              <a:buClr>
                <a:schemeClr val="dk1"/>
              </a:buClr>
              <a:buSzPct val="110000"/>
              <a:buFont typeface="Arial"/>
              <a:buNone/>
            </a:pPr>
            <a:r>
              <a:rPr b="1" lang="nl" sz="1000">
                <a:latin typeface="Verdana"/>
                <a:ea typeface="Verdana"/>
                <a:cs typeface="Verdana"/>
                <a:sym typeface="Verdana"/>
              </a:rPr>
              <a:t>Minimaal 1x per jaar word er een danstest gedaan.</a:t>
            </a:r>
          </a:p>
          <a:p>
            <a:pPr lvl="0" rtl="0" algn="just">
              <a:lnSpc>
                <a:spcPct val="115000"/>
              </a:lnSpc>
              <a:spcBef>
                <a:spcPts val="0"/>
              </a:spcBef>
              <a:buClr>
                <a:schemeClr val="dk1"/>
              </a:buClr>
              <a:buSzPct val="110000"/>
              <a:buFont typeface="Arial"/>
              <a:buNone/>
            </a:pPr>
            <a:r>
              <a:rPr b="1" lang="nl" sz="1000">
                <a:latin typeface="Verdana"/>
                <a:ea typeface="Verdana"/>
                <a:cs typeface="Verdana"/>
                <a:sym typeface="Verdana"/>
              </a:rPr>
              <a:t>Dit is niet een verplichte deelname.   </a:t>
            </a:r>
          </a:p>
          <a:p>
            <a:pPr lvl="0" rtl="0" algn="just">
              <a:lnSpc>
                <a:spcPct val="115000"/>
              </a:lnSpc>
              <a:spcBef>
                <a:spcPts val="0"/>
              </a:spcBef>
              <a:buClr>
                <a:schemeClr val="dk1"/>
              </a:buClr>
              <a:buSzPct val="110000"/>
              <a:buFont typeface="Arial"/>
              <a:buNone/>
            </a:pPr>
            <a:r>
              <a:rPr b="1" lang="nl" sz="1000">
                <a:latin typeface="Verdana"/>
                <a:ea typeface="Verdana"/>
                <a:cs typeface="Verdana"/>
                <a:sym typeface="Verdana"/>
              </a:rPr>
              <a:t>Wat is een danstest?</a:t>
            </a:r>
          </a:p>
          <a:p>
            <a:pPr lvl="0" rtl="0" algn="just">
              <a:lnSpc>
                <a:spcPct val="115000"/>
              </a:lnSpc>
              <a:spcBef>
                <a:spcPts val="0"/>
              </a:spcBef>
              <a:buClr>
                <a:schemeClr val="dk1"/>
              </a:buClr>
              <a:buSzPct val="110000"/>
              <a:buFont typeface="Arial"/>
              <a:buNone/>
            </a:pPr>
            <a:r>
              <a:rPr b="1" lang="nl" sz="1000">
                <a:latin typeface="Verdana"/>
                <a:ea typeface="Verdana"/>
                <a:cs typeface="Verdana"/>
                <a:sym typeface="Verdana"/>
              </a:rPr>
              <a:t>In een danstest laat je 3 verschillende dansen zien aan de jury.</a:t>
            </a:r>
          </a:p>
          <a:p>
            <a:pPr lvl="0" rtl="0" algn="just">
              <a:lnSpc>
                <a:spcPct val="115000"/>
              </a:lnSpc>
              <a:spcBef>
                <a:spcPts val="0"/>
              </a:spcBef>
              <a:buClr>
                <a:schemeClr val="dk1"/>
              </a:buClr>
              <a:buSzPct val="110000"/>
              <a:buFont typeface="Arial"/>
              <a:buNone/>
            </a:pPr>
            <a:r>
              <a:rPr b="1" lang="nl" sz="1000">
                <a:latin typeface="Verdana"/>
                <a:ea typeface="Verdana"/>
                <a:cs typeface="Verdana"/>
                <a:sym typeface="Verdana"/>
              </a:rPr>
              <a:t>Dan beoordeeld de jury of je een diploma met speld verdiend.                                                                      </a:t>
            </a:r>
          </a:p>
          <a:p>
            <a:pPr lvl="0" rtl="0" algn="just">
              <a:lnSpc>
                <a:spcPct val="115000"/>
              </a:lnSpc>
              <a:spcBef>
                <a:spcPts val="0"/>
              </a:spcBef>
              <a:buClr>
                <a:schemeClr val="dk1"/>
              </a:buClr>
              <a:buSzPct val="110000"/>
              <a:buFont typeface="Arial"/>
              <a:buNone/>
            </a:pPr>
            <a:r>
              <a:rPr b="1" lang="nl" sz="1000">
                <a:latin typeface="Verdana"/>
                <a:ea typeface="Verdana"/>
                <a:cs typeface="Verdana"/>
                <a:sym typeface="Verdana"/>
              </a:rPr>
              <a:t>Zo ga je steeds verder omhoog van brons tot en met top klasse.</a:t>
            </a:r>
          </a:p>
          <a:p>
            <a:pPr lvl="0" rtl="0" algn="just">
              <a:lnSpc>
                <a:spcPct val="115000"/>
              </a:lnSpc>
              <a:spcBef>
                <a:spcPts val="0"/>
              </a:spcBef>
              <a:buClr>
                <a:schemeClr val="dk1"/>
              </a:buClr>
              <a:buSzPct val="110000"/>
              <a:buFont typeface="Arial"/>
              <a:buNone/>
            </a:pPr>
            <a:r>
              <a:rPr b="1" lang="nl" sz="1000">
                <a:latin typeface="Verdana"/>
                <a:ea typeface="Verdana"/>
                <a:cs typeface="Verdana"/>
                <a:sym typeface="Verdana"/>
              </a:rPr>
              <a:t>Wij doen verschillende soorten dansen:</a:t>
            </a:r>
          </a:p>
          <a:p>
            <a:pPr lvl="0" rtl="0" algn="just">
              <a:lnSpc>
                <a:spcPct val="115000"/>
              </a:lnSpc>
              <a:spcBef>
                <a:spcPts val="0"/>
              </a:spcBef>
              <a:buClr>
                <a:schemeClr val="dk1"/>
              </a:buClr>
              <a:buFont typeface="Arial"/>
              <a:buNone/>
            </a:pPr>
            <a:r>
              <a:t/>
            </a:r>
            <a:endParaRPr b="1" sz="1000">
              <a:latin typeface="Verdana"/>
              <a:ea typeface="Verdana"/>
              <a:cs typeface="Verdana"/>
              <a:sym typeface="Verdana"/>
            </a:endParaRPr>
          </a:p>
          <a:p>
            <a:pPr lvl="0" rtl="0" algn="just">
              <a:lnSpc>
                <a:spcPct val="115000"/>
              </a:lnSpc>
              <a:spcBef>
                <a:spcPts val="0"/>
              </a:spcBef>
              <a:buNone/>
            </a:pPr>
            <a:r>
              <a:rPr b="1" lang="nl" sz="1000">
                <a:latin typeface="Verdana"/>
                <a:ea typeface="Verdana"/>
                <a:cs typeface="Verdana"/>
                <a:sym typeface="Verdana"/>
              </a:rPr>
              <a:t>Wij dansen met Combi Dansen :</a:t>
            </a:r>
          </a:p>
          <a:p>
            <a:pPr lvl="0" rtl="0" algn="just">
              <a:lnSpc>
                <a:spcPct val="115000"/>
              </a:lnSpc>
              <a:spcBef>
                <a:spcPts val="0"/>
              </a:spcBef>
              <a:buClr>
                <a:schemeClr val="dk1"/>
              </a:buClr>
              <a:buSzPct val="110000"/>
              <a:buFont typeface="Arial"/>
              <a:buNone/>
            </a:pPr>
            <a:r>
              <a:rPr b="1" lang="nl" sz="1000">
                <a:latin typeface="Verdana"/>
                <a:ea typeface="Verdana"/>
                <a:cs typeface="Verdana"/>
                <a:sym typeface="Verdana"/>
              </a:rPr>
              <a:t>Latin-Ballroom-Formatie-Kring.</a:t>
            </a:r>
          </a:p>
          <a:p>
            <a:pPr lvl="0" rtl="0" algn="just">
              <a:lnSpc>
                <a:spcPct val="115000"/>
              </a:lnSpc>
              <a:spcBef>
                <a:spcPts val="0"/>
              </a:spcBef>
              <a:buClr>
                <a:schemeClr val="dk1"/>
              </a:buClr>
              <a:buSzPct val="110000"/>
              <a:buFont typeface="Arial"/>
              <a:buNone/>
            </a:pPr>
            <a:r>
              <a:rPr b="1" lang="nl" sz="1000">
                <a:latin typeface="Verdana"/>
                <a:ea typeface="Verdana"/>
                <a:cs typeface="Verdana"/>
                <a:sym typeface="Verdana"/>
              </a:rPr>
              <a:t>Latin b.v. Rumba, ChaChaCha, Jive, Samba,  Mambo enz.</a:t>
            </a:r>
          </a:p>
          <a:p>
            <a:pPr lvl="0" rtl="0" algn="just">
              <a:lnSpc>
                <a:spcPct val="115000"/>
              </a:lnSpc>
              <a:spcBef>
                <a:spcPts val="0"/>
              </a:spcBef>
              <a:buClr>
                <a:schemeClr val="dk1"/>
              </a:buClr>
              <a:buSzPct val="110000"/>
              <a:buFont typeface="Arial"/>
              <a:buNone/>
            </a:pPr>
            <a:r>
              <a:rPr b="1" lang="nl" sz="1000">
                <a:latin typeface="Verdana"/>
                <a:ea typeface="Verdana"/>
                <a:cs typeface="Verdana"/>
                <a:sym typeface="Verdana"/>
              </a:rPr>
              <a:t>Ballroom b.v. Engelse wals, Weense wals, St.Bernards wals, Veleta, Tango enz.                                              </a:t>
            </a:r>
          </a:p>
          <a:p>
            <a:pPr lvl="0" rtl="0" algn="just">
              <a:lnSpc>
                <a:spcPct val="115000"/>
              </a:lnSpc>
              <a:spcBef>
                <a:spcPts val="0"/>
              </a:spcBef>
              <a:buClr>
                <a:schemeClr val="dk1"/>
              </a:buClr>
              <a:buSzPct val="110000"/>
              <a:buFont typeface="Arial"/>
              <a:buNone/>
            </a:pPr>
            <a:r>
              <a:rPr b="1" lang="nl" sz="1000">
                <a:latin typeface="Verdana"/>
                <a:ea typeface="Verdana"/>
                <a:cs typeface="Verdana"/>
                <a:sym typeface="Verdana"/>
              </a:rPr>
              <a:t>Formatie dansen b.v. Winster galop, Schotse wals, Bomba, line dance,  P.G.M. enz.</a:t>
            </a:r>
          </a:p>
          <a:p>
            <a:pPr lvl="0" rtl="0" algn="just">
              <a:lnSpc>
                <a:spcPct val="115000"/>
              </a:lnSpc>
              <a:spcBef>
                <a:spcPts val="0"/>
              </a:spcBef>
              <a:buClr>
                <a:schemeClr val="dk1"/>
              </a:buClr>
              <a:buSzPct val="110000"/>
              <a:buFont typeface="Arial"/>
              <a:buNone/>
            </a:pPr>
            <a:r>
              <a:rPr b="1" lang="nl" sz="1000">
                <a:latin typeface="Verdana"/>
                <a:ea typeface="Verdana"/>
                <a:cs typeface="Verdana"/>
                <a:sym typeface="Verdana"/>
              </a:rPr>
              <a:t>Kring dansen b.v. Jive in de kring, Salsa kring, Knikdans, Barndance enz.</a:t>
            </a:r>
          </a:p>
          <a:p>
            <a:pPr lvl="0" rtl="0" algn="just">
              <a:lnSpc>
                <a:spcPct val="115000"/>
              </a:lnSpc>
              <a:spcBef>
                <a:spcPts val="0"/>
              </a:spcBef>
              <a:buClr>
                <a:schemeClr val="dk1"/>
              </a:buClr>
              <a:buSzPct val="110000"/>
              <a:buFont typeface="Arial"/>
              <a:buNone/>
            </a:pPr>
            <a:r>
              <a:rPr b="1" lang="nl" sz="1000">
                <a:latin typeface="Verdana"/>
                <a:ea typeface="Verdana"/>
                <a:cs typeface="Verdana"/>
                <a:sym typeface="Verdana"/>
              </a:rPr>
              <a:t>Met duo dansen doen we: Engelse Wals, Glendevon wals, Rumba, Quick-Step, P.G.M., St.Bernards Wals enz.</a:t>
            </a:r>
          </a:p>
          <a:p>
            <a:pPr lvl="0" rtl="0" algn="just">
              <a:lnSpc>
                <a:spcPct val="115000"/>
              </a:lnSpc>
              <a:spcBef>
                <a:spcPts val="0"/>
              </a:spcBef>
              <a:buNone/>
            </a:pPr>
            <a:r>
              <a:rPr b="1" lang="nl" sz="1000">
                <a:latin typeface="Verdana"/>
                <a:ea typeface="Verdana"/>
                <a:cs typeface="Verdana"/>
                <a:sym typeface="Verdana"/>
              </a:rPr>
              <a:t>Ook word er minimaal 1 x per jaar een feestavond aangeboden</a:t>
            </a:r>
          </a:p>
          <a:p>
            <a:pPr lvl="0" rtl="0" algn="just">
              <a:lnSpc>
                <a:spcPct val="115000"/>
              </a:lnSpc>
              <a:spcBef>
                <a:spcPts val="0"/>
              </a:spcBef>
              <a:buNone/>
            </a:pPr>
            <a:r>
              <a:t/>
            </a:r>
            <a:endParaRPr b="1" sz="1000">
              <a:latin typeface="Verdana"/>
              <a:ea typeface="Verdana"/>
              <a:cs typeface="Verdana"/>
              <a:sym typeface="Verdana"/>
            </a:endParaRPr>
          </a:p>
          <a:p>
            <a:pPr lvl="0" rtl="0" algn="just">
              <a:lnSpc>
                <a:spcPct val="115000"/>
              </a:lnSpc>
              <a:spcBef>
                <a:spcPts val="0"/>
              </a:spcBef>
              <a:buClr>
                <a:schemeClr val="dk1"/>
              </a:buClr>
              <a:buFont typeface="Arial"/>
              <a:buNone/>
            </a:pPr>
            <a:r>
              <a:t/>
            </a:r>
            <a:endParaRPr b="1" sz="1000">
              <a:latin typeface="Verdana"/>
              <a:ea typeface="Verdana"/>
              <a:cs typeface="Verdana"/>
              <a:sym typeface="Verdana"/>
            </a:endParaRPr>
          </a:p>
          <a:p>
            <a:pPr lvl="0" rtl="0" algn="just">
              <a:lnSpc>
                <a:spcPct val="115000"/>
              </a:lnSpc>
              <a:spcBef>
                <a:spcPts val="0"/>
              </a:spcBef>
              <a:buClr>
                <a:schemeClr val="dk1"/>
              </a:buClr>
              <a:buFont typeface="Arial"/>
              <a:buNone/>
            </a:pPr>
            <a:r>
              <a:t/>
            </a:r>
            <a:endParaRPr b="1" sz="1000">
              <a:latin typeface="Verdana"/>
              <a:ea typeface="Verdana"/>
              <a:cs typeface="Verdana"/>
              <a:sym typeface="Verdana"/>
            </a:endParaRPr>
          </a:p>
          <a:p>
            <a:pPr lvl="0" rtl="0" algn="just">
              <a:lnSpc>
                <a:spcPct val="115000"/>
              </a:lnSpc>
              <a:spcBef>
                <a:spcPts val="0"/>
              </a:spcBef>
              <a:buClr>
                <a:schemeClr val="dk1"/>
              </a:buClr>
              <a:buSzPct val="110000"/>
              <a:buFont typeface="Arial"/>
              <a:buNone/>
            </a:pPr>
            <a:r>
              <a:rPr b="1" lang="nl" sz="1000">
                <a:latin typeface="Verdana"/>
                <a:ea typeface="Verdana"/>
                <a:cs typeface="Verdana"/>
                <a:sym typeface="Verdana"/>
              </a:rPr>
              <a:t>Ook doen we demonstraties geven op aanvraag.</a:t>
            </a:r>
          </a:p>
          <a:p>
            <a:pPr lvl="0" rtl="0" algn="just">
              <a:lnSpc>
                <a:spcPct val="115000"/>
              </a:lnSpc>
              <a:spcBef>
                <a:spcPts val="0"/>
              </a:spcBef>
              <a:buClr>
                <a:schemeClr val="dk1"/>
              </a:buClr>
              <a:buSzPct val="110000"/>
              <a:buFont typeface="Arial"/>
              <a:buNone/>
            </a:pPr>
            <a:r>
              <a:rPr b="1" lang="nl" sz="1000">
                <a:latin typeface="Verdana"/>
                <a:ea typeface="Verdana"/>
                <a:cs typeface="Verdana"/>
                <a:sym typeface="Verdana"/>
              </a:rPr>
              <a:t>Voor meer informatie i.v.m demonstratie’s mhitz@telfort.nl</a:t>
            </a:r>
          </a:p>
          <a:p>
            <a:pPr lvl="0" rtl="0" algn="just">
              <a:lnSpc>
                <a:spcPct val="115000"/>
              </a:lnSpc>
              <a:spcBef>
                <a:spcPts val="0"/>
              </a:spcBef>
              <a:buClr>
                <a:schemeClr val="dk1"/>
              </a:buClr>
              <a:buSzPct val="110000"/>
              <a:buFont typeface="Arial"/>
              <a:buNone/>
            </a:pPr>
            <a:r>
              <a:rPr b="1" lang="nl" sz="1000">
                <a:latin typeface="Verdana"/>
                <a:ea typeface="Verdana"/>
                <a:cs typeface="Verdana"/>
                <a:sym typeface="Verdana"/>
              </a:rPr>
              <a:t>De lessen worden gegeven door de instructrice Marion Hitz.</a:t>
            </a:r>
          </a:p>
          <a:p>
            <a:pPr lvl="0" rtl="0" algn="just">
              <a:lnSpc>
                <a:spcPct val="115000"/>
              </a:lnSpc>
              <a:spcBef>
                <a:spcPts val="0"/>
              </a:spcBef>
              <a:buClr>
                <a:schemeClr val="dk1"/>
              </a:buClr>
              <a:buSzPct val="110000"/>
              <a:buFont typeface="Arial"/>
              <a:buNone/>
            </a:pPr>
            <a:r>
              <a:rPr b="1" lang="nl" sz="1000">
                <a:latin typeface="Verdana"/>
                <a:ea typeface="Verdana"/>
                <a:cs typeface="Verdana"/>
                <a:sym typeface="Verdana"/>
              </a:rPr>
              <a:t>Dansen is plezier voor iedereen !!</a:t>
            </a:r>
          </a:p>
          <a:p>
            <a:pPr lvl="0" rtl="0" algn="just">
              <a:lnSpc>
                <a:spcPct val="115000"/>
              </a:lnSpc>
              <a:spcBef>
                <a:spcPts val="0"/>
              </a:spcBef>
              <a:buClr>
                <a:schemeClr val="dk1"/>
              </a:buClr>
              <a:buSzPct val="110000"/>
              <a:buFont typeface="Arial"/>
              <a:buNone/>
            </a:pPr>
            <a:r>
              <a:rPr b="1" lang="nl" sz="1000">
                <a:latin typeface="Verdana"/>
                <a:ea typeface="Verdana"/>
                <a:cs typeface="Verdana"/>
                <a:sym typeface="Verdana"/>
              </a:rPr>
              <a:t>Dus wil je een kijkje komen nemen, kom gerust langs.</a:t>
            </a:r>
          </a:p>
          <a:p>
            <a:pPr lvl="0" rtl="0" algn="just">
              <a:lnSpc>
                <a:spcPct val="115000"/>
              </a:lnSpc>
              <a:spcBef>
                <a:spcPts val="0"/>
              </a:spcBef>
              <a:buClr>
                <a:schemeClr val="dk1"/>
              </a:buClr>
              <a:buSzPct val="110000"/>
              <a:buFont typeface="Arial"/>
              <a:buNone/>
            </a:pPr>
            <a:r>
              <a:rPr b="1" lang="nl" sz="1000">
                <a:latin typeface="Verdana"/>
                <a:ea typeface="Verdana"/>
                <a:cs typeface="Verdana"/>
                <a:sym typeface="Verdana"/>
              </a:rPr>
              <a:t>Zowel mensen in een duwrolstoel &amp; elec.rolstoelen en natuurlijk ook staande partners.</a:t>
            </a:r>
          </a:p>
          <a:p>
            <a:pPr lvl="0" rtl="0" algn="just">
              <a:lnSpc>
                <a:spcPct val="115000"/>
              </a:lnSpc>
              <a:spcBef>
                <a:spcPts val="0"/>
              </a:spcBef>
              <a:buClr>
                <a:schemeClr val="dk1"/>
              </a:buClr>
              <a:buSzPct val="110000"/>
              <a:buFont typeface="Arial"/>
              <a:buNone/>
            </a:pPr>
            <a:r>
              <a:rPr b="1" lang="nl" sz="1000">
                <a:latin typeface="Verdana"/>
                <a:ea typeface="Verdana"/>
                <a:cs typeface="Verdana"/>
                <a:sym typeface="Verdana"/>
              </a:rPr>
              <a:t>We hebben hele gezellige groepen waar sociaal contact ook belangrijk is</a:t>
            </a:r>
          </a:p>
          <a:p>
            <a:pPr algn="just">
              <a:spcBef>
                <a:spcPts val="0"/>
              </a:spcBef>
              <a:buNone/>
            </a:pPr>
            <a:r>
              <a:t/>
            </a:r>
            <a:endParaRPr sz="1000">
              <a:latin typeface="Verdana"/>
              <a:ea typeface="Verdana"/>
              <a:cs typeface="Verdana"/>
              <a:sym typeface="Verdana"/>
            </a:endParaRPr>
          </a:p>
        </p:txBody>
      </p:sp>
      <p:pic>
        <p:nvPicPr>
          <p:cNvPr id="94" name="Shape 94"/>
          <p:cNvPicPr preferRelativeResize="0"/>
          <p:nvPr/>
        </p:nvPicPr>
        <p:blipFill>
          <a:blip r:embed="rId3">
            <a:alphaModFix/>
          </a:blip>
          <a:stretch>
            <a:fillRect/>
          </a:stretch>
        </p:blipFill>
        <p:spPr>
          <a:xfrm rot="426791">
            <a:off x="7262043" y="287107"/>
            <a:ext cx="1574738" cy="1674835"/>
          </a:xfrm>
          <a:prstGeom prst="rect">
            <a:avLst/>
          </a:prstGeom>
          <a:noFill/>
          <a:ln>
            <a:noFill/>
          </a:ln>
        </p:spPr>
      </p:pic>
    </p:spTree>
  </p:cSld>
  <p:clrMapOvr>
    <a:masterClrMapping/>
  </p:clrMapOvr>
  <p:transition spd="slow">
    <p:cut/>
  </p:transition>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afterEffect" presetClass="entr" presetID="10" presetSubtype="0">
                                  <p:stCondLst>
                                    <p:cond delay="0"/>
                                  </p:stCondLst>
                                  <p:childTnLst>
                                    <p:set>
                                      <p:cBhvr>
                                        <p:cTn dur="1" fill="hold">
                                          <p:stCondLst>
                                            <p:cond delay="0"/>
                                          </p:stCondLst>
                                        </p:cTn>
                                        <p:tgtEl>
                                          <p:spTgt spid="94"/>
                                        </p:tgtEl>
                                        <p:attrNameLst>
                                          <p:attrName>style.visibility</p:attrName>
                                        </p:attrNameLst>
                                      </p:cBhvr>
                                      <p:to>
                                        <p:strVal val="visible"/>
                                      </p:to>
                                    </p:set>
                                    <p:animEffect filter="fade" transition="in">
                                      <p:cBhvr>
                                        <p:cTn dur="5000"/>
                                        <p:tgtEl>
                                          <p:spTgt spid="94"/>
                                        </p:tgtEl>
                                      </p:cBhvr>
                                    </p:animEffect>
                                  </p:childTnLst>
                                </p:cTn>
                              </p:par>
                            </p:childTnLst>
                          </p:cTn>
                        </p:par>
                        <p:par>
                          <p:cTn fill="hold">
                            <p:stCondLst>
                              <p:cond delay="5000"/>
                            </p:stCondLst>
                            <p:childTnLst>
                              <p:par>
                                <p:cTn fill="hold" nodeType="afterEffect" presetClass="entr" presetID="10" presetSubtype="0">
                                  <p:stCondLst>
                                    <p:cond delay="0"/>
                                  </p:stCondLst>
                                  <p:childTnLst>
                                    <p:set>
                                      <p:cBhvr>
                                        <p:cTn dur="1" fill="hold">
                                          <p:stCondLst>
                                            <p:cond delay="0"/>
                                          </p:stCondLst>
                                        </p:cTn>
                                        <p:tgtEl>
                                          <p:spTgt spid="93"/>
                                        </p:tgtEl>
                                        <p:attrNameLst>
                                          <p:attrName>style.visibility</p:attrName>
                                        </p:attrNameLst>
                                      </p:cBhvr>
                                      <p:to>
                                        <p:strVal val="visible"/>
                                      </p:to>
                                    </p:set>
                                    <p:animEffect filter="fade" transition="in">
                                      <p:cBhvr>
                                        <p:cTn dur="5000"/>
                                        <p:tgtEl>
                                          <p:spTgt spid="93"/>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98" name="Shape 98"/>
        <p:cNvGrpSpPr/>
        <p:nvPr/>
      </p:nvGrpSpPr>
      <p:grpSpPr>
        <a:xfrm>
          <a:off x="0" y="0"/>
          <a:ext cx="0" cy="0"/>
          <a:chOff x="0" y="0"/>
          <a:chExt cx="0" cy="0"/>
        </a:xfrm>
      </p:grpSpPr>
      <p:sp>
        <p:nvSpPr>
          <p:cNvPr id="99" name="Shape 99"/>
          <p:cNvSpPr txBox="1"/>
          <p:nvPr>
            <p:ph type="title"/>
          </p:nvPr>
        </p:nvSpPr>
        <p:spPr>
          <a:xfrm>
            <a:off x="21000" y="28050"/>
            <a:ext cx="9101999" cy="5087399"/>
          </a:xfrm>
          <a:prstGeom prst="rect">
            <a:avLst/>
          </a:prstGeom>
        </p:spPr>
        <p:txBody>
          <a:bodyPr anchorCtr="0" anchor="b" bIns="91425" lIns="91425" rIns="91425" tIns="91425">
            <a:noAutofit/>
          </a:bodyPr>
          <a:lstStyle/>
          <a:p>
            <a:pPr lvl="0" rtl="0" algn="ctr">
              <a:lnSpc>
                <a:spcPct val="115000"/>
              </a:lnSpc>
              <a:spcBef>
                <a:spcPts val="0"/>
              </a:spcBef>
              <a:buClr>
                <a:schemeClr val="dk1"/>
              </a:buClr>
              <a:buSzPct val="110000"/>
              <a:buFont typeface="Arial"/>
              <a:buNone/>
            </a:pPr>
            <a:r>
              <a:rPr lang="nl" sz="1000">
                <a:solidFill>
                  <a:schemeClr val="lt1"/>
                </a:solidFill>
                <a:latin typeface="Verdana"/>
                <a:ea typeface="Verdana"/>
                <a:cs typeface="Verdana"/>
                <a:sym typeface="Verdana"/>
              </a:rPr>
              <a:t>             </a:t>
            </a:r>
            <a:r>
              <a:rPr lang="nl" sz="1000" u="sng">
                <a:solidFill>
                  <a:schemeClr val="lt1"/>
                </a:solidFill>
                <a:latin typeface="Comic Sans MS"/>
                <a:ea typeface="Comic Sans MS"/>
                <a:cs typeface="Comic Sans MS"/>
                <a:sym typeface="Comic Sans MS"/>
              </a:rPr>
              <a:t> </a:t>
            </a:r>
            <a:r>
              <a:rPr lang="nl" sz="1000" u="sng">
                <a:solidFill>
                  <a:schemeClr val="lt1"/>
                </a:solidFill>
                <a:latin typeface="Verdana"/>
                <a:ea typeface="Verdana"/>
                <a:cs typeface="Verdana"/>
                <a:sym typeface="Verdana"/>
              </a:rPr>
              <a:t>   </a:t>
            </a:r>
            <a:r>
              <a:rPr lang="nl" sz="1800" u="sng">
                <a:solidFill>
                  <a:schemeClr val="lt1"/>
                </a:solidFill>
                <a:latin typeface="Verdana"/>
                <a:ea typeface="Verdana"/>
                <a:cs typeface="Verdana"/>
                <a:sym typeface="Verdana"/>
              </a:rPr>
              <a:t>Wat is Rolstoeldansen ?</a:t>
            </a:r>
          </a:p>
          <a:p>
            <a:pPr lvl="0" rtl="0" algn="ctr">
              <a:lnSpc>
                <a:spcPct val="115000"/>
              </a:lnSpc>
              <a:spcBef>
                <a:spcPts val="0"/>
              </a:spcBef>
              <a:buClr>
                <a:schemeClr val="dk1"/>
              </a:buClr>
              <a:buSzPct val="110000"/>
              <a:buFont typeface="Arial"/>
              <a:buNone/>
            </a:pPr>
            <a:r>
              <a:rPr lang="nl" sz="1000">
                <a:solidFill>
                  <a:schemeClr val="lt1"/>
                </a:solidFill>
                <a:latin typeface="Verdana"/>
                <a:ea typeface="Verdana"/>
                <a:cs typeface="Verdana"/>
                <a:sym typeface="Verdana"/>
              </a:rPr>
              <a:t> </a:t>
            </a:r>
          </a:p>
          <a:p>
            <a:pPr lvl="0" rtl="0" algn="ctr">
              <a:lnSpc>
                <a:spcPct val="115000"/>
              </a:lnSpc>
              <a:spcBef>
                <a:spcPts val="0"/>
              </a:spcBef>
              <a:buNone/>
            </a:pPr>
            <a:r>
              <a:rPr lang="nl" sz="1000">
                <a:solidFill>
                  <a:schemeClr val="lt1"/>
                </a:solidFill>
                <a:latin typeface="Verdana"/>
                <a:ea typeface="Verdana"/>
                <a:cs typeface="Verdana"/>
                <a:sym typeface="Verdana"/>
              </a:rPr>
              <a:t>Rolstoeldansen is een recreatieve activiteit voor mensen met en zonder lichamelijke beperking.</a:t>
            </a:r>
          </a:p>
          <a:p>
            <a:pPr lvl="0" rtl="0" algn="ctr">
              <a:lnSpc>
                <a:spcPct val="115000"/>
              </a:lnSpc>
              <a:spcBef>
                <a:spcPts val="0"/>
              </a:spcBef>
              <a:buClr>
                <a:schemeClr val="dk1"/>
              </a:buClr>
              <a:buSzPct val="110000"/>
              <a:buFont typeface="Arial"/>
              <a:buNone/>
            </a:pPr>
            <a:r>
              <a:rPr lang="nl" sz="1000">
                <a:solidFill>
                  <a:schemeClr val="lt1"/>
                </a:solidFill>
                <a:latin typeface="Verdana"/>
                <a:ea typeface="Verdana"/>
                <a:cs typeface="Verdana"/>
                <a:sym typeface="Verdana"/>
              </a:rPr>
              <a:t> Waarbij muziek en beweging een belangrijke rol spelen.</a:t>
            </a:r>
          </a:p>
          <a:p>
            <a:pPr lvl="0" rtl="0" algn="ctr">
              <a:lnSpc>
                <a:spcPct val="115000"/>
              </a:lnSpc>
              <a:spcBef>
                <a:spcPts val="0"/>
              </a:spcBef>
              <a:buClr>
                <a:schemeClr val="dk1"/>
              </a:buClr>
              <a:buSzPct val="110000"/>
              <a:buFont typeface="Arial"/>
              <a:buNone/>
            </a:pPr>
            <a:r>
              <a:rPr lang="nl" sz="1000">
                <a:solidFill>
                  <a:schemeClr val="lt1"/>
                </a:solidFill>
                <a:latin typeface="Verdana"/>
                <a:ea typeface="Verdana"/>
                <a:cs typeface="Verdana"/>
                <a:sym typeface="Verdana"/>
              </a:rPr>
              <a:t> </a:t>
            </a:r>
          </a:p>
          <a:p>
            <a:pPr lvl="0" rtl="0" algn="ctr">
              <a:lnSpc>
                <a:spcPct val="115000"/>
              </a:lnSpc>
              <a:spcBef>
                <a:spcPts val="0"/>
              </a:spcBef>
              <a:buNone/>
            </a:pPr>
            <a:r>
              <a:rPr lang="nl" sz="1000">
                <a:solidFill>
                  <a:schemeClr val="lt1"/>
                </a:solidFill>
                <a:latin typeface="Verdana"/>
                <a:ea typeface="Verdana"/>
                <a:cs typeface="Verdana"/>
                <a:sym typeface="Verdana"/>
              </a:rPr>
              <a:t>Het is een activiteit voor iedereen die zin heeft om te dansen </a:t>
            </a:r>
          </a:p>
          <a:p>
            <a:pPr lvl="0" rtl="0" algn="ctr">
              <a:lnSpc>
                <a:spcPct val="115000"/>
              </a:lnSpc>
              <a:spcBef>
                <a:spcPts val="0"/>
              </a:spcBef>
              <a:buNone/>
            </a:pPr>
            <a:r>
              <a:rPr lang="nl" sz="1000">
                <a:solidFill>
                  <a:schemeClr val="lt1"/>
                </a:solidFill>
                <a:latin typeface="Verdana"/>
                <a:ea typeface="Verdana"/>
                <a:cs typeface="Verdana"/>
                <a:sym typeface="Verdana"/>
              </a:rPr>
              <a:t>(onafhankelijk van de beperking, soort rolstoel of leeftijd).</a:t>
            </a:r>
          </a:p>
          <a:p>
            <a:pPr lvl="0" rtl="0" algn="ctr">
              <a:lnSpc>
                <a:spcPct val="115000"/>
              </a:lnSpc>
              <a:spcBef>
                <a:spcPts val="0"/>
              </a:spcBef>
              <a:buNone/>
            </a:pPr>
            <a:r>
              <a:rPr lang="nl" sz="1000">
                <a:solidFill>
                  <a:schemeClr val="lt1"/>
                </a:solidFill>
                <a:latin typeface="Verdana"/>
                <a:ea typeface="Verdana"/>
                <a:cs typeface="Verdana"/>
                <a:sym typeface="Verdana"/>
              </a:rPr>
              <a:t>            </a:t>
            </a:r>
          </a:p>
          <a:p>
            <a:pPr lvl="0" rtl="0" algn="ctr">
              <a:lnSpc>
                <a:spcPct val="115000"/>
              </a:lnSpc>
              <a:spcBef>
                <a:spcPts val="0"/>
              </a:spcBef>
              <a:buNone/>
            </a:pPr>
            <a:r>
              <a:rPr lang="nl" sz="1000">
                <a:solidFill>
                  <a:schemeClr val="lt1"/>
                </a:solidFill>
                <a:latin typeface="Verdana"/>
                <a:ea typeface="Verdana"/>
                <a:cs typeface="Verdana"/>
                <a:sym typeface="Verdana"/>
              </a:rPr>
              <a:t>Sinds 1980 maakt deze activiteit een stormachtige ontwikkeling door. </a:t>
            </a:r>
          </a:p>
          <a:p>
            <a:pPr lvl="0" rtl="0" algn="ctr">
              <a:lnSpc>
                <a:spcPct val="115000"/>
              </a:lnSpc>
              <a:spcBef>
                <a:spcPts val="0"/>
              </a:spcBef>
              <a:buNone/>
            </a:pPr>
            <a:r>
              <a:rPr lang="nl" sz="1000">
                <a:solidFill>
                  <a:schemeClr val="lt1"/>
                </a:solidFill>
                <a:latin typeface="Verdana"/>
                <a:ea typeface="Verdana"/>
                <a:cs typeface="Verdana"/>
                <a:sym typeface="Verdana"/>
              </a:rPr>
              <a:t>Op diverse plaatsen in de wereld waren ongeveer in dezelfde periode initiatieven op het gebied van rolstoeldansen. </a:t>
            </a:r>
          </a:p>
          <a:p>
            <a:pPr lvl="0" rtl="0" algn="ctr">
              <a:lnSpc>
                <a:spcPct val="115000"/>
              </a:lnSpc>
              <a:spcBef>
                <a:spcPts val="0"/>
              </a:spcBef>
              <a:buNone/>
            </a:pPr>
            <a:r>
              <a:rPr lang="nl" sz="1000">
                <a:solidFill>
                  <a:schemeClr val="lt1"/>
                </a:solidFill>
                <a:latin typeface="Verdana"/>
                <a:ea typeface="Verdana"/>
                <a:cs typeface="Verdana"/>
                <a:sym typeface="Verdana"/>
              </a:rPr>
              <a:t>In Nederland werd in 1980 Stichting Rolstoeldansen Nederland opgericht. </a:t>
            </a:r>
          </a:p>
          <a:p>
            <a:pPr lvl="0" rtl="0" algn="ctr">
              <a:lnSpc>
                <a:spcPct val="115000"/>
              </a:lnSpc>
              <a:spcBef>
                <a:spcPts val="0"/>
              </a:spcBef>
              <a:buNone/>
            </a:pPr>
            <a:r>
              <a:rPr lang="nl" sz="1000">
                <a:solidFill>
                  <a:schemeClr val="lt1"/>
                </a:solidFill>
                <a:latin typeface="Verdana"/>
                <a:ea typeface="Verdana"/>
                <a:cs typeface="Verdana"/>
                <a:sym typeface="Verdana"/>
              </a:rPr>
              <a:t>Deze organisatie startte met het geven van instructeurs opleidingen. </a:t>
            </a:r>
          </a:p>
          <a:p>
            <a:pPr lvl="0" rtl="0" algn="ctr">
              <a:lnSpc>
                <a:spcPct val="115000"/>
              </a:lnSpc>
              <a:spcBef>
                <a:spcPts val="0"/>
              </a:spcBef>
              <a:buNone/>
            </a:pPr>
            <a:r>
              <a:t/>
            </a:r>
            <a:endParaRPr sz="1000">
              <a:solidFill>
                <a:schemeClr val="lt1"/>
              </a:solidFill>
              <a:latin typeface="Verdana"/>
              <a:ea typeface="Verdana"/>
              <a:cs typeface="Verdana"/>
              <a:sym typeface="Verdana"/>
            </a:endParaRPr>
          </a:p>
          <a:p>
            <a:pPr lvl="0" rtl="0" algn="ctr">
              <a:lnSpc>
                <a:spcPct val="115000"/>
              </a:lnSpc>
              <a:spcBef>
                <a:spcPts val="0"/>
              </a:spcBef>
              <a:buClr>
                <a:schemeClr val="dk1"/>
              </a:buClr>
              <a:buSzPct val="110000"/>
              <a:buFont typeface="Arial"/>
              <a:buNone/>
            </a:pPr>
            <a:r>
              <a:rPr lang="nl" sz="1000">
                <a:solidFill>
                  <a:schemeClr val="lt1"/>
                </a:solidFill>
                <a:latin typeface="Verdana"/>
                <a:ea typeface="Verdana"/>
                <a:cs typeface="Verdana"/>
                <a:sym typeface="Verdana"/>
              </a:rPr>
              <a:t>Hierdoor ontstond een nationaal dansprogramma en een snelle groei van het aantal groepen en dansers.</a:t>
            </a:r>
          </a:p>
          <a:p>
            <a:pPr lvl="0" rtl="0" algn="ctr">
              <a:lnSpc>
                <a:spcPct val="115000"/>
              </a:lnSpc>
              <a:spcBef>
                <a:spcPts val="0"/>
              </a:spcBef>
              <a:buClr>
                <a:schemeClr val="dk1"/>
              </a:buClr>
              <a:buSzPct val="110000"/>
              <a:buFont typeface="Arial"/>
              <a:buNone/>
            </a:pPr>
            <a:r>
              <a:rPr lang="nl" sz="1000">
                <a:solidFill>
                  <a:schemeClr val="lt1"/>
                </a:solidFill>
                <a:latin typeface="Verdana"/>
                <a:ea typeface="Verdana"/>
                <a:cs typeface="Verdana"/>
                <a:sym typeface="Verdana"/>
              </a:rPr>
              <a:t> </a:t>
            </a:r>
          </a:p>
          <a:p>
            <a:pPr lvl="0" rtl="0" algn="ctr">
              <a:lnSpc>
                <a:spcPct val="115000"/>
              </a:lnSpc>
              <a:spcBef>
                <a:spcPts val="0"/>
              </a:spcBef>
              <a:buClr>
                <a:schemeClr val="dk1"/>
              </a:buClr>
              <a:buSzPct val="110000"/>
              <a:buFont typeface="Arial"/>
              <a:buNone/>
            </a:pPr>
            <a:r>
              <a:rPr lang="nl" sz="1000">
                <a:solidFill>
                  <a:schemeClr val="lt1"/>
                </a:solidFill>
                <a:latin typeface="Verdana"/>
                <a:ea typeface="Verdana"/>
                <a:cs typeface="Verdana"/>
                <a:sym typeface="Verdana"/>
              </a:rPr>
              <a:t> Rolstoeldansen kent enkele belangrijke vormen:</a:t>
            </a:r>
          </a:p>
          <a:p>
            <a:pPr lvl="0" rtl="0" algn="ctr">
              <a:lnSpc>
                <a:spcPct val="115000"/>
              </a:lnSpc>
              <a:spcBef>
                <a:spcPts val="0"/>
              </a:spcBef>
              <a:buClr>
                <a:schemeClr val="dk1"/>
              </a:buClr>
              <a:buSzPct val="110000"/>
              <a:buFont typeface="Arial"/>
              <a:buNone/>
            </a:pPr>
            <a:r>
              <a:rPr lang="nl" sz="1000">
                <a:solidFill>
                  <a:schemeClr val="lt1"/>
                </a:solidFill>
                <a:latin typeface="Verdana"/>
                <a:ea typeface="Verdana"/>
                <a:cs typeface="Verdana"/>
                <a:sym typeface="Verdana"/>
              </a:rPr>
              <a:t> </a:t>
            </a:r>
          </a:p>
          <a:p>
            <a:pPr lvl="0" rtl="0" algn="ctr">
              <a:lnSpc>
                <a:spcPct val="115000"/>
              </a:lnSpc>
              <a:spcBef>
                <a:spcPts val="0"/>
              </a:spcBef>
              <a:buClr>
                <a:schemeClr val="dk1"/>
              </a:buClr>
              <a:buSzPct val="110000"/>
              <a:buFont typeface="Arial"/>
              <a:buNone/>
            </a:pPr>
            <a:r>
              <a:rPr lang="nl" sz="1000">
                <a:solidFill>
                  <a:schemeClr val="lt1"/>
                </a:solidFill>
                <a:latin typeface="Verdana"/>
                <a:ea typeface="Verdana"/>
                <a:cs typeface="Verdana"/>
                <a:sym typeface="Verdana"/>
              </a:rPr>
              <a:t>DuoDuo-Dansen: Twee rolstoelpartners vormen een danspaar. ( zie ook dansstijlen )</a:t>
            </a:r>
          </a:p>
          <a:p>
            <a:pPr lvl="0" rtl="0" algn="ctr">
              <a:lnSpc>
                <a:spcPct val="115000"/>
              </a:lnSpc>
              <a:spcBef>
                <a:spcPts val="0"/>
              </a:spcBef>
              <a:buClr>
                <a:schemeClr val="dk1"/>
              </a:buClr>
              <a:buSzPct val="110000"/>
              <a:buFont typeface="Arial"/>
              <a:buNone/>
            </a:pPr>
            <a:r>
              <a:rPr lang="nl" sz="1000">
                <a:solidFill>
                  <a:schemeClr val="lt1"/>
                </a:solidFill>
                <a:latin typeface="Verdana"/>
                <a:ea typeface="Verdana"/>
                <a:cs typeface="Verdana"/>
                <a:sym typeface="Verdana"/>
              </a:rPr>
              <a:t> </a:t>
            </a:r>
          </a:p>
          <a:p>
            <a:pPr lvl="0" rtl="0" algn="ctr">
              <a:lnSpc>
                <a:spcPct val="115000"/>
              </a:lnSpc>
              <a:spcBef>
                <a:spcPts val="0"/>
              </a:spcBef>
              <a:buClr>
                <a:schemeClr val="dk1"/>
              </a:buClr>
              <a:buSzPct val="110000"/>
              <a:buFont typeface="Arial"/>
              <a:buNone/>
            </a:pPr>
            <a:r>
              <a:rPr lang="nl" sz="1000">
                <a:solidFill>
                  <a:schemeClr val="lt1"/>
                </a:solidFill>
                <a:latin typeface="Verdana"/>
                <a:ea typeface="Verdana"/>
                <a:cs typeface="Verdana"/>
                <a:sym typeface="Verdana"/>
              </a:rPr>
              <a:t>Combi-Dansen: Een rolstoelpartner danst met een staande partner.  ( zie ook dansstijlen )</a:t>
            </a:r>
          </a:p>
          <a:p>
            <a:pPr lvl="0" rtl="0" algn="ctr">
              <a:lnSpc>
                <a:spcPct val="115000"/>
              </a:lnSpc>
              <a:spcBef>
                <a:spcPts val="0"/>
              </a:spcBef>
              <a:buClr>
                <a:schemeClr val="dk1"/>
              </a:buClr>
              <a:buSzPct val="110000"/>
              <a:buFont typeface="Arial"/>
              <a:buNone/>
            </a:pPr>
            <a:r>
              <a:rPr lang="nl" sz="1000">
                <a:solidFill>
                  <a:schemeClr val="lt1"/>
                </a:solidFill>
                <a:latin typeface="Verdana"/>
                <a:ea typeface="Verdana"/>
                <a:cs typeface="Verdana"/>
                <a:sym typeface="Verdana"/>
              </a:rPr>
              <a:t> </a:t>
            </a:r>
          </a:p>
          <a:p>
            <a:pPr lvl="0" rtl="0" algn="ctr">
              <a:lnSpc>
                <a:spcPct val="115000"/>
              </a:lnSpc>
              <a:spcBef>
                <a:spcPts val="0"/>
              </a:spcBef>
              <a:buClr>
                <a:schemeClr val="dk1"/>
              </a:buClr>
              <a:buSzPct val="110000"/>
              <a:buFont typeface="Arial"/>
              <a:buNone/>
            </a:pPr>
            <a:r>
              <a:rPr lang="nl" sz="1000">
                <a:solidFill>
                  <a:schemeClr val="lt1"/>
                </a:solidFill>
                <a:latin typeface="Verdana"/>
                <a:ea typeface="Verdana"/>
                <a:cs typeface="Verdana"/>
                <a:sym typeface="Verdana"/>
              </a:rPr>
              <a:t>Formatie-Dansen: Meerdere dansers dansen synchroon.  ( zie ook dansstijlen )</a:t>
            </a:r>
          </a:p>
          <a:p>
            <a:pPr lvl="0" rtl="0" algn="ctr">
              <a:lnSpc>
                <a:spcPct val="115000"/>
              </a:lnSpc>
              <a:spcBef>
                <a:spcPts val="0"/>
              </a:spcBef>
              <a:buClr>
                <a:schemeClr val="dk1"/>
              </a:buClr>
              <a:buSzPct val="110000"/>
              <a:buFont typeface="Arial"/>
              <a:buNone/>
            </a:pPr>
            <a:r>
              <a:rPr lang="nl" sz="1000">
                <a:solidFill>
                  <a:schemeClr val="lt1"/>
                </a:solidFill>
                <a:latin typeface="Verdana"/>
                <a:ea typeface="Verdana"/>
                <a:cs typeface="Verdana"/>
                <a:sym typeface="Verdana"/>
              </a:rPr>
              <a:t> </a:t>
            </a:r>
          </a:p>
          <a:p>
            <a:pPr lvl="0" rtl="0" algn="ctr">
              <a:lnSpc>
                <a:spcPct val="115000"/>
              </a:lnSpc>
              <a:spcBef>
                <a:spcPts val="0"/>
              </a:spcBef>
              <a:buClr>
                <a:schemeClr val="dk1"/>
              </a:buClr>
              <a:buSzPct val="110000"/>
              <a:buFont typeface="Arial"/>
              <a:buNone/>
            </a:pPr>
            <a:r>
              <a:rPr lang="nl" sz="1000">
                <a:solidFill>
                  <a:schemeClr val="lt1"/>
                </a:solidFill>
                <a:latin typeface="Verdana"/>
                <a:ea typeface="Verdana"/>
                <a:cs typeface="Verdana"/>
                <a:sym typeface="Verdana"/>
              </a:rPr>
              <a:t> </a:t>
            </a:r>
          </a:p>
          <a:p>
            <a:pPr lvl="0" rtl="0" algn="ctr">
              <a:lnSpc>
                <a:spcPct val="115000"/>
              </a:lnSpc>
              <a:spcBef>
                <a:spcPts val="0"/>
              </a:spcBef>
              <a:buClr>
                <a:schemeClr val="dk1"/>
              </a:buClr>
              <a:buSzPct val="110000"/>
              <a:buFont typeface="Arial"/>
              <a:buNone/>
            </a:pPr>
            <a:r>
              <a:rPr lang="nl" sz="1000">
                <a:solidFill>
                  <a:schemeClr val="lt1"/>
                </a:solidFill>
                <a:latin typeface="Verdana"/>
                <a:ea typeface="Verdana"/>
                <a:cs typeface="Verdana"/>
                <a:sym typeface="Verdana"/>
              </a:rPr>
              <a:t>Welke stijlen worden gebruikt?</a:t>
            </a:r>
          </a:p>
          <a:p>
            <a:pPr lvl="0" rtl="0" algn="ctr">
              <a:lnSpc>
                <a:spcPct val="115000"/>
              </a:lnSpc>
              <a:spcBef>
                <a:spcPts val="0"/>
              </a:spcBef>
              <a:buClr>
                <a:schemeClr val="dk1"/>
              </a:buClr>
              <a:buSzPct val="110000"/>
              <a:buFont typeface="Arial"/>
              <a:buNone/>
            </a:pPr>
            <a:r>
              <a:rPr lang="nl" sz="1000">
                <a:solidFill>
                  <a:schemeClr val="lt1"/>
                </a:solidFill>
                <a:latin typeface="Verdana"/>
                <a:ea typeface="Verdana"/>
                <a:cs typeface="Verdana"/>
                <a:sym typeface="Verdana"/>
              </a:rPr>
              <a:t> </a:t>
            </a:r>
          </a:p>
          <a:p>
            <a:pPr lvl="0" rtl="0" algn="ctr">
              <a:lnSpc>
                <a:spcPct val="115000"/>
              </a:lnSpc>
              <a:spcBef>
                <a:spcPts val="0"/>
              </a:spcBef>
              <a:buClr>
                <a:schemeClr val="dk1"/>
              </a:buClr>
              <a:buSzPct val="110000"/>
              <a:buFont typeface="Arial"/>
              <a:buNone/>
            </a:pPr>
            <a:r>
              <a:rPr lang="nl" sz="1000">
                <a:solidFill>
                  <a:schemeClr val="lt1"/>
                </a:solidFill>
                <a:latin typeface="Verdana"/>
                <a:ea typeface="Verdana"/>
                <a:cs typeface="Verdana"/>
                <a:sym typeface="Verdana"/>
              </a:rPr>
              <a:t>Ballroom-, Latijns Amerikaanse-, Volks-, Party-, Disco-, en modedansen.</a:t>
            </a:r>
          </a:p>
        </p:txBody>
      </p:sp>
      <p:sp>
        <p:nvSpPr>
          <p:cNvPr id="100" name="Shape 100"/>
          <p:cNvSpPr txBox="1"/>
          <p:nvPr>
            <p:ph idx="1" type="body"/>
          </p:nvPr>
        </p:nvSpPr>
        <p:spPr>
          <a:xfrm>
            <a:off x="0" y="5143500"/>
            <a:ext cx="10167300" cy="98099"/>
          </a:xfrm>
          <a:prstGeom prst="rect">
            <a:avLst/>
          </a:prstGeom>
        </p:spPr>
        <p:txBody>
          <a:bodyPr anchorCtr="0" anchor="t" bIns="91425" lIns="91425" rIns="91425" tIns="91425">
            <a:noAutofit/>
          </a:bodyPr>
          <a:lstStyle/>
          <a:p>
            <a:pPr lvl="0" algn="ctr">
              <a:lnSpc>
                <a:spcPct val="115000"/>
              </a:lnSpc>
              <a:spcBef>
                <a:spcPts val="0"/>
              </a:spcBef>
              <a:buClr>
                <a:schemeClr val="dk1"/>
              </a:buClr>
              <a:buFont typeface="Arial"/>
              <a:buNone/>
            </a:pPr>
            <a:r>
              <a:t/>
            </a:r>
            <a:endParaRPr b="1" sz="1800">
              <a:latin typeface="Verdana"/>
              <a:ea typeface="Verdana"/>
              <a:cs typeface="Verdana"/>
              <a:sym typeface="Verdana"/>
            </a:endParaRPr>
          </a:p>
        </p:txBody>
      </p:sp>
    </p:spTree>
  </p:cSld>
  <p:clrMapOvr>
    <a:masterClrMapping/>
  </p:clrMapOvr>
  <p:transition spd="slow">
    <p:cut/>
  </p:transition>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afterEffect" presetClass="entr" presetID="10" presetSubtype="0">
                                  <p:stCondLst>
                                    <p:cond delay="0"/>
                                  </p:stCondLst>
                                  <p:childTnLst>
                                    <p:set>
                                      <p:cBhvr>
                                        <p:cTn dur="1" fill="hold">
                                          <p:stCondLst>
                                            <p:cond delay="0"/>
                                          </p:stCondLst>
                                        </p:cTn>
                                        <p:tgtEl>
                                          <p:spTgt spid="99"/>
                                        </p:tgtEl>
                                        <p:attrNameLst>
                                          <p:attrName>style.visibility</p:attrName>
                                        </p:attrNameLst>
                                      </p:cBhvr>
                                      <p:to>
                                        <p:strVal val="visible"/>
                                      </p:to>
                                    </p:set>
                                    <p:animEffect filter="fade" transition="in">
                                      <p:cBhvr>
                                        <p:cTn dur="5000"/>
                                        <p:tgtEl>
                                          <p:spTgt spid="99"/>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104" name="Shape 104"/>
        <p:cNvGrpSpPr/>
        <p:nvPr/>
      </p:nvGrpSpPr>
      <p:grpSpPr>
        <a:xfrm>
          <a:off x="0" y="0"/>
          <a:ext cx="0" cy="0"/>
          <a:chOff x="0" y="0"/>
          <a:chExt cx="0" cy="0"/>
        </a:xfrm>
      </p:grpSpPr>
      <p:sp>
        <p:nvSpPr>
          <p:cNvPr id="105" name="Shape 105"/>
          <p:cNvSpPr txBox="1"/>
          <p:nvPr>
            <p:ph type="title"/>
          </p:nvPr>
        </p:nvSpPr>
        <p:spPr>
          <a:xfrm>
            <a:off x="457200" y="91224"/>
            <a:ext cx="8229600" cy="420900"/>
          </a:xfrm>
          <a:prstGeom prst="rect">
            <a:avLst/>
          </a:prstGeom>
        </p:spPr>
        <p:txBody>
          <a:bodyPr anchorCtr="0" anchor="b" bIns="91425" lIns="91425" rIns="91425" tIns="91425">
            <a:noAutofit/>
          </a:bodyPr>
          <a:lstStyle/>
          <a:p>
            <a:pPr algn="ctr">
              <a:spcBef>
                <a:spcPts val="0"/>
              </a:spcBef>
              <a:buNone/>
            </a:pPr>
            <a:r>
              <a:rPr lang="nl" sz="1800">
                <a:solidFill>
                  <a:schemeClr val="lt1"/>
                </a:solidFill>
                <a:latin typeface="Verdana"/>
                <a:ea typeface="Verdana"/>
                <a:cs typeface="Verdana"/>
                <a:sym typeface="Verdana"/>
              </a:rPr>
              <a:t>Wat is rolstoeldansen - Vervolg</a:t>
            </a:r>
          </a:p>
        </p:txBody>
      </p:sp>
      <p:sp>
        <p:nvSpPr>
          <p:cNvPr id="106" name="Shape 106"/>
          <p:cNvSpPr txBox="1"/>
          <p:nvPr>
            <p:ph idx="1" type="body"/>
          </p:nvPr>
        </p:nvSpPr>
        <p:spPr>
          <a:xfrm>
            <a:off x="98250" y="456100"/>
            <a:ext cx="9009899" cy="4631399"/>
          </a:xfrm>
          <a:prstGeom prst="rect">
            <a:avLst/>
          </a:prstGeom>
        </p:spPr>
        <p:txBody>
          <a:bodyPr anchorCtr="0" anchor="t" bIns="91425" lIns="91425" rIns="91425" tIns="91425">
            <a:noAutofit/>
          </a:bodyPr>
          <a:lstStyle/>
          <a:p>
            <a:pPr lvl="0" rtl="0" algn="ctr">
              <a:lnSpc>
                <a:spcPct val="115000"/>
              </a:lnSpc>
              <a:spcBef>
                <a:spcPts val="0"/>
              </a:spcBef>
              <a:buClr>
                <a:schemeClr val="dk1"/>
              </a:buClr>
              <a:buSzPct val="110000"/>
              <a:buFont typeface="Arial"/>
              <a:buNone/>
            </a:pPr>
            <a:r>
              <a:rPr b="1" lang="nl" sz="1000">
                <a:latin typeface="Verdana"/>
                <a:ea typeface="Verdana"/>
                <a:cs typeface="Verdana"/>
                <a:sym typeface="Verdana"/>
              </a:rPr>
              <a:t>Dansers wekelijks actief.</a:t>
            </a:r>
          </a:p>
          <a:p>
            <a:pPr lvl="0" rtl="0" algn="ctr">
              <a:lnSpc>
                <a:spcPct val="115000"/>
              </a:lnSpc>
              <a:spcBef>
                <a:spcPts val="0"/>
              </a:spcBef>
              <a:buClr>
                <a:schemeClr val="dk1"/>
              </a:buClr>
              <a:buSzPct val="78571"/>
              <a:buFont typeface="Arial"/>
              <a:buNone/>
            </a:pPr>
            <a:r>
              <a:rPr b="1" lang="nl" sz="1400">
                <a:latin typeface="Verdana"/>
                <a:ea typeface="Verdana"/>
                <a:cs typeface="Verdana"/>
                <a:sym typeface="Verdana"/>
              </a:rPr>
              <a:t> </a:t>
            </a:r>
          </a:p>
          <a:p>
            <a:pPr lvl="0" rtl="0" algn="ctr">
              <a:lnSpc>
                <a:spcPct val="115000"/>
              </a:lnSpc>
              <a:spcBef>
                <a:spcPts val="0"/>
              </a:spcBef>
              <a:buClr>
                <a:schemeClr val="dk1"/>
              </a:buClr>
              <a:buSzPct val="100000"/>
              <a:buFont typeface="Arial"/>
              <a:buNone/>
            </a:pPr>
            <a:r>
              <a:rPr b="1" lang="nl" sz="1100">
                <a:latin typeface="Verdana"/>
                <a:ea typeface="Verdana"/>
                <a:cs typeface="Verdana"/>
                <a:sym typeface="Verdana"/>
              </a:rPr>
              <a:t>Er zijn op dit moment meer dan 3000 dansers wekelijks actief. De deelnemers variëren van verpleeghuisbewoners, die  eventueel geassisteerd worden door duwers  genieten van rustig dansen tot topdansers die met gebruikmaking van hun vele mogelijkheden op hoog niveau Jive, Paso Doble dansen.</a:t>
            </a:r>
          </a:p>
          <a:p>
            <a:pPr lvl="0" rtl="0" algn="ctr">
              <a:lnSpc>
                <a:spcPct val="115000"/>
              </a:lnSpc>
              <a:spcBef>
                <a:spcPts val="0"/>
              </a:spcBef>
              <a:buClr>
                <a:schemeClr val="dk1"/>
              </a:buClr>
              <a:buSzPct val="100000"/>
              <a:buFont typeface="Arial"/>
              <a:buNone/>
            </a:pPr>
            <a:r>
              <a:rPr b="1" lang="nl" sz="1100">
                <a:latin typeface="Verdana"/>
                <a:ea typeface="Verdana"/>
                <a:cs typeface="Verdana"/>
                <a:sym typeface="Verdana"/>
              </a:rPr>
              <a:t>Rolstoeldansen is mogelijk in alle soorten rolstoelen, inclusief elektrische rolstoelen.</a:t>
            </a:r>
          </a:p>
          <a:p>
            <a:pPr lvl="0" rtl="0" algn="ctr">
              <a:lnSpc>
                <a:spcPct val="115000"/>
              </a:lnSpc>
              <a:spcBef>
                <a:spcPts val="0"/>
              </a:spcBef>
              <a:buClr>
                <a:schemeClr val="dk1"/>
              </a:buClr>
              <a:buSzPct val="100000"/>
              <a:buFont typeface="Arial"/>
              <a:buNone/>
            </a:pPr>
            <a:r>
              <a:rPr b="1" lang="nl" sz="1100">
                <a:latin typeface="Verdana"/>
                <a:ea typeface="Verdana"/>
                <a:cs typeface="Verdana"/>
                <a:sym typeface="Verdana"/>
              </a:rPr>
              <a:t> </a:t>
            </a:r>
          </a:p>
          <a:p>
            <a:pPr lvl="0" rtl="0" algn="ctr">
              <a:lnSpc>
                <a:spcPct val="115000"/>
              </a:lnSpc>
              <a:spcBef>
                <a:spcPts val="0"/>
              </a:spcBef>
              <a:buClr>
                <a:schemeClr val="dk1"/>
              </a:buClr>
              <a:buSzPct val="100000"/>
              <a:buFont typeface="Arial"/>
              <a:buNone/>
            </a:pPr>
            <a:r>
              <a:rPr b="1" lang="nl" sz="1100">
                <a:latin typeface="Verdana"/>
                <a:ea typeface="Verdana"/>
                <a:cs typeface="Verdana"/>
                <a:sym typeface="Verdana"/>
              </a:rPr>
              <a:t> </a:t>
            </a:r>
            <a:r>
              <a:rPr b="1" lang="nl" sz="1400">
                <a:latin typeface="Verdana"/>
                <a:ea typeface="Verdana"/>
                <a:cs typeface="Verdana"/>
                <a:sym typeface="Verdana"/>
              </a:rPr>
              <a:t>Begeleiding door instructeurs.</a:t>
            </a:r>
          </a:p>
          <a:p>
            <a:pPr lvl="0" rtl="0" algn="ctr">
              <a:lnSpc>
                <a:spcPct val="115000"/>
              </a:lnSpc>
              <a:spcBef>
                <a:spcPts val="0"/>
              </a:spcBef>
              <a:buClr>
                <a:schemeClr val="dk1"/>
              </a:buClr>
              <a:buSzPct val="100000"/>
              <a:buFont typeface="Arial"/>
              <a:buNone/>
            </a:pPr>
            <a:r>
              <a:rPr b="1" lang="nl" sz="1100">
                <a:latin typeface="Verdana"/>
                <a:ea typeface="Verdana"/>
                <a:cs typeface="Verdana"/>
                <a:sym typeface="Verdana"/>
              </a:rPr>
              <a:t> </a:t>
            </a:r>
          </a:p>
          <a:p>
            <a:pPr lvl="0" rtl="0" algn="ctr">
              <a:lnSpc>
                <a:spcPct val="115000"/>
              </a:lnSpc>
              <a:spcBef>
                <a:spcPts val="0"/>
              </a:spcBef>
              <a:buClr>
                <a:schemeClr val="dk1"/>
              </a:buClr>
              <a:buSzPct val="100000"/>
              <a:buFont typeface="Arial"/>
              <a:buNone/>
            </a:pPr>
            <a:r>
              <a:rPr b="1" lang="nl" sz="1100">
                <a:latin typeface="Verdana"/>
                <a:ea typeface="Verdana"/>
                <a:cs typeface="Verdana"/>
                <a:sym typeface="Verdana"/>
              </a:rPr>
              <a:t>Alle dansers worden begeleid door instructeurs van Stichting Rolstoeldansen Nederland.</a:t>
            </a:r>
          </a:p>
          <a:p>
            <a:pPr lvl="0" rtl="0" algn="ctr">
              <a:lnSpc>
                <a:spcPct val="115000"/>
              </a:lnSpc>
              <a:spcBef>
                <a:spcPts val="0"/>
              </a:spcBef>
              <a:buClr>
                <a:schemeClr val="dk1"/>
              </a:buClr>
              <a:buSzPct val="100000"/>
              <a:buFont typeface="Arial"/>
              <a:buNone/>
            </a:pPr>
            <a:r>
              <a:rPr b="1" lang="nl" sz="1100">
                <a:latin typeface="Verdana"/>
                <a:ea typeface="Verdana"/>
                <a:cs typeface="Verdana"/>
                <a:sym typeface="Verdana"/>
              </a:rPr>
              <a:t>Deze instructeurs worden geschoold in de basistechnieken van zowel duo als combi-dansen.</a:t>
            </a:r>
          </a:p>
          <a:p>
            <a:pPr lvl="0" rtl="0" algn="ctr">
              <a:lnSpc>
                <a:spcPct val="115000"/>
              </a:lnSpc>
              <a:spcBef>
                <a:spcPts val="0"/>
              </a:spcBef>
              <a:buClr>
                <a:schemeClr val="dk1"/>
              </a:buClr>
              <a:buSzPct val="100000"/>
              <a:buFont typeface="Arial"/>
              <a:buNone/>
            </a:pPr>
            <a:r>
              <a:rPr b="1" lang="nl" sz="1100">
                <a:latin typeface="Verdana"/>
                <a:ea typeface="Verdana"/>
                <a:cs typeface="Verdana"/>
                <a:sym typeface="Verdana"/>
              </a:rPr>
              <a:t>Daarnaast krijgen zij informatie over beperkingen , rolstoelen en blessurepreventie.</a:t>
            </a:r>
          </a:p>
          <a:p>
            <a:pPr lvl="0" rtl="0" algn="ctr">
              <a:lnSpc>
                <a:spcPct val="115000"/>
              </a:lnSpc>
              <a:spcBef>
                <a:spcPts val="0"/>
              </a:spcBef>
              <a:buClr>
                <a:schemeClr val="dk1"/>
              </a:buClr>
              <a:buSzPct val="100000"/>
              <a:buFont typeface="Arial"/>
              <a:buNone/>
            </a:pPr>
            <a:r>
              <a:rPr b="1" lang="nl" sz="1100">
                <a:latin typeface="Verdana"/>
                <a:ea typeface="Verdana"/>
                <a:cs typeface="Verdana"/>
                <a:sym typeface="Verdana"/>
              </a:rPr>
              <a:t> </a:t>
            </a:r>
          </a:p>
          <a:p>
            <a:pPr lvl="0" rtl="0" algn="ctr">
              <a:lnSpc>
                <a:spcPct val="115000"/>
              </a:lnSpc>
              <a:spcBef>
                <a:spcPts val="0"/>
              </a:spcBef>
              <a:buClr>
                <a:schemeClr val="dk1"/>
              </a:buClr>
              <a:buSzPct val="100000"/>
              <a:buFont typeface="Arial"/>
              <a:buNone/>
            </a:pPr>
            <a:r>
              <a:rPr b="1" lang="nl" sz="1100">
                <a:latin typeface="Verdana"/>
                <a:ea typeface="Verdana"/>
                <a:cs typeface="Verdana"/>
                <a:sym typeface="Verdana"/>
              </a:rPr>
              <a:t> </a:t>
            </a:r>
            <a:r>
              <a:rPr b="1" lang="nl" sz="1400">
                <a:latin typeface="Verdana"/>
                <a:ea typeface="Verdana"/>
                <a:cs typeface="Verdana"/>
                <a:sym typeface="Verdana"/>
              </a:rPr>
              <a:t>Bij rolstoeldansen vormen muziek en beweging een eenheid.</a:t>
            </a:r>
          </a:p>
          <a:p>
            <a:pPr lvl="0" rtl="0" algn="ctr">
              <a:lnSpc>
                <a:spcPct val="115000"/>
              </a:lnSpc>
              <a:spcBef>
                <a:spcPts val="0"/>
              </a:spcBef>
              <a:buClr>
                <a:schemeClr val="dk1"/>
              </a:buClr>
              <a:buSzPct val="78571"/>
              <a:buFont typeface="Arial"/>
              <a:buNone/>
            </a:pPr>
            <a:r>
              <a:rPr b="1" lang="nl" sz="1400">
                <a:latin typeface="Verdana"/>
                <a:ea typeface="Verdana"/>
                <a:cs typeface="Verdana"/>
                <a:sym typeface="Verdana"/>
              </a:rPr>
              <a:t> </a:t>
            </a:r>
          </a:p>
          <a:p>
            <a:pPr lvl="0" rtl="0" algn="ctr">
              <a:lnSpc>
                <a:spcPct val="115000"/>
              </a:lnSpc>
              <a:spcBef>
                <a:spcPts val="0"/>
              </a:spcBef>
              <a:buClr>
                <a:schemeClr val="dk1"/>
              </a:buClr>
              <a:buSzPct val="100000"/>
              <a:buFont typeface="Arial"/>
              <a:buNone/>
            </a:pPr>
            <a:r>
              <a:rPr b="1" lang="nl" sz="1100">
                <a:latin typeface="Verdana"/>
                <a:ea typeface="Verdana"/>
                <a:cs typeface="Verdana"/>
                <a:sym typeface="Verdana"/>
              </a:rPr>
              <a:t>Dansers zetten hun emoties en muziekbeleving op creatieve wijze om in bewegingen. Door het "dansenderwijs" leren van technieken, onstaat er een betere rolstoelbeheersing.</a:t>
            </a:r>
          </a:p>
          <a:p>
            <a:pPr lvl="0" rtl="0" algn="ctr">
              <a:lnSpc>
                <a:spcPct val="115000"/>
              </a:lnSpc>
              <a:spcBef>
                <a:spcPts val="0"/>
              </a:spcBef>
              <a:buClr>
                <a:schemeClr val="dk1"/>
              </a:buClr>
              <a:buSzPct val="100000"/>
              <a:buFont typeface="Arial"/>
              <a:buNone/>
            </a:pPr>
            <a:r>
              <a:rPr b="1" lang="nl" sz="1100">
                <a:latin typeface="Verdana"/>
                <a:ea typeface="Verdana"/>
                <a:cs typeface="Verdana"/>
                <a:sym typeface="Verdana"/>
              </a:rPr>
              <a:t>Dansers leren omgaan met hun partner en met andere leden van hun groep. Echtparen hebben vaak voor het eerst samen een activiteit en bouwen weer samen een sociaal sociaal netwerk op!</a:t>
            </a:r>
          </a:p>
          <a:p>
            <a:pPr lvl="0" rtl="0" algn="ctr">
              <a:lnSpc>
                <a:spcPct val="115000"/>
              </a:lnSpc>
              <a:spcBef>
                <a:spcPts val="0"/>
              </a:spcBef>
              <a:buClr>
                <a:schemeClr val="dk1"/>
              </a:buClr>
              <a:buSzPct val="100000"/>
              <a:buFont typeface="Arial"/>
              <a:buNone/>
            </a:pPr>
            <a:r>
              <a:rPr b="1" lang="nl" sz="1100">
                <a:latin typeface="Verdana"/>
                <a:ea typeface="Verdana"/>
                <a:cs typeface="Verdana"/>
                <a:sym typeface="Verdana"/>
              </a:rPr>
              <a:t>Zeker bij combi-dansen maar ook bij evenementen waarbij "valide" dansparen en rolstoeldansparen samen zijn integratie plaats vindt.</a:t>
            </a:r>
          </a:p>
          <a:p>
            <a:pPr algn="ctr">
              <a:spcBef>
                <a:spcPts val="0"/>
              </a:spcBef>
              <a:buNone/>
            </a:pPr>
            <a:r>
              <a:t/>
            </a:r>
            <a:endParaRPr/>
          </a:p>
        </p:txBody>
      </p:sp>
    </p:spTree>
  </p:cSld>
  <p:clrMapOvr>
    <a:masterClrMapping/>
  </p:clrMapOvr>
  <p:transition spd="slow">
    <p:cut/>
  </p:transition>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110" name="Shape 110"/>
        <p:cNvGrpSpPr/>
        <p:nvPr/>
      </p:nvGrpSpPr>
      <p:grpSpPr>
        <a:xfrm>
          <a:off x="0" y="0"/>
          <a:ext cx="0" cy="0"/>
          <a:chOff x="0" y="0"/>
          <a:chExt cx="0" cy="0"/>
        </a:xfrm>
      </p:grpSpPr>
      <p:sp>
        <p:nvSpPr>
          <p:cNvPr id="111" name="Shape 111"/>
          <p:cNvSpPr txBox="1"/>
          <p:nvPr>
            <p:ph type="title"/>
          </p:nvPr>
        </p:nvSpPr>
        <p:spPr>
          <a:xfrm>
            <a:off x="457200" y="35075"/>
            <a:ext cx="8229600" cy="399900"/>
          </a:xfrm>
          <a:prstGeom prst="rect">
            <a:avLst/>
          </a:prstGeom>
        </p:spPr>
        <p:txBody>
          <a:bodyPr anchorCtr="0" anchor="b" bIns="91425" lIns="91425" rIns="91425" tIns="91425">
            <a:noAutofit/>
          </a:bodyPr>
          <a:lstStyle/>
          <a:p>
            <a:pPr algn="ctr">
              <a:spcBef>
                <a:spcPts val="0"/>
              </a:spcBef>
              <a:buNone/>
            </a:pPr>
            <a:r>
              <a:rPr lang="nl" sz="1800">
                <a:solidFill>
                  <a:schemeClr val="lt1"/>
                </a:solidFill>
                <a:latin typeface="Verdana"/>
                <a:ea typeface="Verdana"/>
                <a:cs typeface="Verdana"/>
                <a:sym typeface="Verdana"/>
              </a:rPr>
              <a:t>Uitleg Dansvormen </a:t>
            </a:r>
          </a:p>
        </p:txBody>
      </p:sp>
      <p:sp>
        <p:nvSpPr>
          <p:cNvPr id="112" name="Shape 112"/>
          <p:cNvSpPr txBox="1"/>
          <p:nvPr>
            <p:ph idx="1" type="body"/>
          </p:nvPr>
        </p:nvSpPr>
        <p:spPr>
          <a:xfrm>
            <a:off x="49125" y="329800"/>
            <a:ext cx="9045000" cy="4764599"/>
          </a:xfrm>
          <a:prstGeom prst="rect">
            <a:avLst/>
          </a:prstGeom>
        </p:spPr>
        <p:txBody>
          <a:bodyPr anchorCtr="0" anchor="t" bIns="91425" lIns="91425" rIns="91425" tIns="91425">
            <a:noAutofit/>
          </a:bodyPr>
          <a:lstStyle/>
          <a:p>
            <a:pPr lvl="0" rtl="0" algn="just">
              <a:lnSpc>
                <a:spcPct val="115000"/>
              </a:lnSpc>
              <a:spcBef>
                <a:spcPts val="0"/>
              </a:spcBef>
              <a:buClr>
                <a:schemeClr val="dk1"/>
              </a:buClr>
              <a:buSzPct val="122222"/>
              <a:buFont typeface="Arial"/>
              <a:buNone/>
            </a:pPr>
            <a:r>
              <a:rPr b="1" lang="nl" sz="900" u="sng">
                <a:latin typeface="Verdana"/>
                <a:ea typeface="Verdana"/>
                <a:cs typeface="Verdana"/>
                <a:sym typeface="Verdana"/>
              </a:rPr>
              <a:t>Duo dansen</a:t>
            </a:r>
          </a:p>
          <a:p>
            <a:pPr lvl="0" rtl="0" algn="just">
              <a:lnSpc>
                <a:spcPct val="115000"/>
              </a:lnSpc>
              <a:spcBef>
                <a:spcPts val="0"/>
              </a:spcBef>
              <a:buClr>
                <a:schemeClr val="dk1"/>
              </a:buClr>
              <a:buSzPct val="122222"/>
              <a:buFont typeface="Arial"/>
              <a:buNone/>
            </a:pPr>
            <a:r>
              <a:rPr b="1" lang="nl" sz="900">
                <a:latin typeface="Verdana"/>
                <a:ea typeface="Verdana"/>
                <a:cs typeface="Verdana"/>
                <a:sym typeface="Verdana"/>
              </a:rPr>
              <a:t> </a:t>
            </a:r>
          </a:p>
          <a:p>
            <a:pPr lvl="0" rtl="0" algn="just">
              <a:lnSpc>
                <a:spcPct val="115000"/>
              </a:lnSpc>
              <a:spcBef>
                <a:spcPts val="0"/>
              </a:spcBef>
              <a:buClr>
                <a:schemeClr val="dk1"/>
              </a:buClr>
              <a:buSzPct val="122222"/>
              <a:buFont typeface="Arial"/>
              <a:buNone/>
            </a:pPr>
            <a:r>
              <a:rPr b="1" lang="nl" sz="900">
                <a:latin typeface="Verdana"/>
                <a:ea typeface="Verdana"/>
                <a:cs typeface="Verdana"/>
                <a:sym typeface="Verdana"/>
              </a:rPr>
              <a:t>Bij deze dansvorm vormen twee rolstoelgebruikers samen een danspaar. Ze bewegen op de muziek volgens vooraf vastgestelde figuren. Door hun bewegingen op elkaar af te stemmen en oogcontact te maken en de rolstoel op het juiste moment aan te zetten ontstaat een harmonieus geheel.</a:t>
            </a:r>
          </a:p>
          <a:p>
            <a:pPr lvl="0" rtl="0" algn="just">
              <a:lnSpc>
                <a:spcPct val="115000"/>
              </a:lnSpc>
              <a:spcBef>
                <a:spcPts val="0"/>
              </a:spcBef>
              <a:buClr>
                <a:schemeClr val="dk1"/>
              </a:buClr>
              <a:buSzPct val="122222"/>
              <a:buFont typeface="Arial"/>
              <a:buNone/>
            </a:pPr>
            <a:r>
              <a:rPr b="1" lang="nl" sz="900">
                <a:latin typeface="Verdana"/>
                <a:ea typeface="Verdana"/>
                <a:cs typeface="Verdana"/>
                <a:sym typeface="Verdana"/>
              </a:rPr>
              <a:t>Het karakter van de dans wordt zoveel mogelijk behouden, zodat een kenner kan zien welke dans het is zonder de muziek te horen.</a:t>
            </a:r>
          </a:p>
          <a:p>
            <a:pPr lvl="0" rtl="0" algn="just">
              <a:lnSpc>
                <a:spcPct val="115000"/>
              </a:lnSpc>
              <a:spcBef>
                <a:spcPts val="0"/>
              </a:spcBef>
              <a:buClr>
                <a:schemeClr val="dk1"/>
              </a:buClr>
              <a:buSzPct val="122222"/>
              <a:buFont typeface="Arial"/>
              <a:buNone/>
            </a:pPr>
            <a:r>
              <a:rPr b="1" lang="nl" sz="900">
                <a:latin typeface="Verdana"/>
                <a:ea typeface="Verdana"/>
                <a:cs typeface="Verdana"/>
                <a:sym typeface="Verdana"/>
              </a:rPr>
              <a:t>Leiding geven gebeurt door middel van oogcontact en mondelinge afspraken. Ook is het in verschillende figuren mogelijk om elkaars handen vast te houden of op een andere wijze contact te hebben.</a:t>
            </a:r>
          </a:p>
          <a:p>
            <a:pPr lvl="0" rtl="0" algn="just">
              <a:lnSpc>
                <a:spcPct val="115000"/>
              </a:lnSpc>
              <a:spcBef>
                <a:spcPts val="0"/>
              </a:spcBef>
              <a:buNone/>
            </a:pPr>
            <a:r>
              <a:rPr b="1" lang="nl" sz="900">
                <a:latin typeface="Verdana"/>
                <a:ea typeface="Verdana"/>
                <a:cs typeface="Verdana"/>
                <a:sym typeface="Verdana"/>
              </a:rPr>
              <a:t>Kan iemand niet zelf de rolstoel voortbewegen, kan een co-danser uitkomst bieden. Op deze wijze kan een danspaar uit vier personen bestaan.</a:t>
            </a:r>
          </a:p>
          <a:p>
            <a:pPr lvl="0" rtl="0" algn="just">
              <a:lnSpc>
                <a:spcPct val="115000"/>
              </a:lnSpc>
              <a:spcBef>
                <a:spcPts val="0"/>
              </a:spcBef>
              <a:buClr>
                <a:schemeClr val="dk1"/>
              </a:buClr>
              <a:buFont typeface="Arial"/>
              <a:buNone/>
            </a:pPr>
            <a:r>
              <a:t/>
            </a:r>
            <a:endParaRPr b="1" sz="900">
              <a:latin typeface="Verdana"/>
              <a:ea typeface="Verdana"/>
              <a:cs typeface="Verdana"/>
              <a:sym typeface="Verdana"/>
            </a:endParaRPr>
          </a:p>
          <a:p>
            <a:pPr algn="just">
              <a:spcBef>
                <a:spcPts val="0"/>
              </a:spcBef>
              <a:buNone/>
            </a:pPr>
            <a:r>
              <a:t/>
            </a:r>
            <a:endParaRPr sz="900">
              <a:latin typeface="Verdana"/>
              <a:ea typeface="Verdana"/>
              <a:cs typeface="Verdana"/>
              <a:sym typeface="Verdana"/>
            </a:endParaRPr>
          </a:p>
        </p:txBody>
      </p:sp>
      <p:pic>
        <p:nvPicPr>
          <p:cNvPr id="113" name="Shape 113"/>
          <p:cNvPicPr preferRelativeResize="0"/>
          <p:nvPr/>
        </p:nvPicPr>
        <p:blipFill>
          <a:blip r:embed="rId3">
            <a:alphaModFix/>
          </a:blip>
          <a:stretch>
            <a:fillRect/>
          </a:stretch>
        </p:blipFill>
        <p:spPr>
          <a:xfrm>
            <a:off x="802625" y="2073450"/>
            <a:ext cx="7731974" cy="3070049"/>
          </a:xfrm>
          <a:prstGeom prst="rect">
            <a:avLst/>
          </a:prstGeom>
          <a:noFill/>
          <a:ln>
            <a:noFill/>
          </a:ln>
        </p:spPr>
      </p:pic>
    </p:spTree>
  </p:cSld>
  <p:clrMapOvr>
    <a:masterClrMapping/>
  </p:clrMapOvr>
  <p:transition spd="slow">
    <p:cut/>
  </p:transition>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afterEffect" presetClass="entr" presetID="10" presetSubtype="0">
                                  <p:stCondLst>
                                    <p:cond delay="0"/>
                                  </p:stCondLst>
                                  <p:childTnLst>
                                    <p:set>
                                      <p:cBhvr>
                                        <p:cTn dur="1" fill="hold">
                                          <p:stCondLst>
                                            <p:cond delay="0"/>
                                          </p:stCondLst>
                                        </p:cTn>
                                        <p:tgtEl>
                                          <p:spTgt spid="112"/>
                                        </p:tgtEl>
                                        <p:attrNameLst>
                                          <p:attrName>style.visibility</p:attrName>
                                        </p:attrNameLst>
                                      </p:cBhvr>
                                      <p:to>
                                        <p:strVal val="visible"/>
                                      </p:to>
                                    </p:set>
                                    <p:animEffect filter="fade" transition="in">
                                      <p:cBhvr>
                                        <p:cTn dur="1000"/>
                                        <p:tgtEl>
                                          <p:spTgt spid="112"/>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117" name="Shape 117"/>
        <p:cNvGrpSpPr/>
        <p:nvPr/>
      </p:nvGrpSpPr>
      <p:grpSpPr>
        <a:xfrm>
          <a:off x="0" y="0"/>
          <a:ext cx="0" cy="0"/>
          <a:chOff x="0" y="0"/>
          <a:chExt cx="0" cy="0"/>
        </a:xfrm>
      </p:grpSpPr>
      <p:sp>
        <p:nvSpPr>
          <p:cNvPr id="118" name="Shape 118"/>
          <p:cNvSpPr txBox="1"/>
          <p:nvPr>
            <p:ph type="title"/>
          </p:nvPr>
        </p:nvSpPr>
        <p:spPr>
          <a:xfrm>
            <a:off x="374825" y="52953"/>
            <a:ext cx="8229600" cy="857400"/>
          </a:xfrm>
          <a:prstGeom prst="rect">
            <a:avLst/>
          </a:prstGeom>
        </p:spPr>
        <p:txBody>
          <a:bodyPr anchorCtr="0" anchor="b" bIns="91425" lIns="91425" rIns="91425" tIns="91425">
            <a:noAutofit/>
          </a:bodyPr>
          <a:lstStyle/>
          <a:p>
            <a:pPr>
              <a:spcBef>
                <a:spcPts val="0"/>
              </a:spcBef>
              <a:buNone/>
            </a:pPr>
            <a:r>
              <a:rPr lang="nl">
                <a:solidFill>
                  <a:schemeClr val="lt1"/>
                </a:solidFill>
              </a:rPr>
              <a:t>                  </a:t>
            </a:r>
            <a:r>
              <a:rPr lang="nl" sz="1800">
                <a:solidFill>
                  <a:schemeClr val="lt1"/>
                </a:solidFill>
              </a:rPr>
              <a:t>Uitleg Dansvormen 1</a:t>
            </a:r>
          </a:p>
        </p:txBody>
      </p:sp>
      <p:sp>
        <p:nvSpPr>
          <p:cNvPr id="119" name="Shape 119"/>
          <p:cNvSpPr txBox="1"/>
          <p:nvPr>
            <p:ph idx="1" type="body"/>
          </p:nvPr>
        </p:nvSpPr>
        <p:spPr>
          <a:xfrm>
            <a:off x="457200" y="842750"/>
            <a:ext cx="8229600" cy="4083299"/>
          </a:xfrm>
          <a:prstGeom prst="rect">
            <a:avLst/>
          </a:prstGeom>
        </p:spPr>
        <p:txBody>
          <a:bodyPr anchorCtr="0" anchor="t" bIns="91425" lIns="91425" rIns="91425" tIns="91425">
            <a:noAutofit/>
          </a:bodyPr>
          <a:lstStyle/>
          <a:p>
            <a:pPr lvl="0" rtl="0" algn="just">
              <a:lnSpc>
                <a:spcPct val="115000"/>
              </a:lnSpc>
              <a:spcBef>
                <a:spcPts val="0"/>
              </a:spcBef>
              <a:buClr>
                <a:schemeClr val="dk1"/>
              </a:buClr>
              <a:buSzPct val="110000"/>
              <a:buFont typeface="Arial"/>
              <a:buNone/>
            </a:pPr>
            <a:r>
              <a:rPr b="1" lang="nl" sz="1000" u="sng">
                <a:latin typeface="Verdana"/>
                <a:ea typeface="Verdana"/>
                <a:cs typeface="Verdana"/>
                <a:sym typeface="Verdana"/>
              </a:rPr>
              <a:t>Combi dansen</a:t>
            </a:r>
          </a:p>
          <a:p>
            <a:pPr lvl="0" rtl="0" algn="just">
              <a:lnSpc>
                <a:spcPct val="115000"/>
              </a:lnSpc>
              <a:spcBef>
                <a:spcPts val="0"/>
              </a:spcBef>
              <a:buClr>
                <a:schemeClr val="dk1"/>
              </a:buClr>
              <a:buSzPct val="110000"/>
              <a:buFont typeface="Arial"/>
              <a:buNone/>
            </a:pPr>
            <a:r>
              <a:rPr b="1" lang="nl" sz="1000">
                <a:latin typeface="Verdana"/>
                <a:ea typeface="Verdana"/>
                <a:cs typeface="Verdana"/>
                <a:sym typeface="Verdana"/>
              </a:rPr>
              <a:t> </a:t>
            </a:r>
          </a:p>
          <a:p>
            <a:pPr lvl="0" rtl="0" algn="just">
              <a:lnSpc>
                <a:spcPct val="115000"/>
              </a:lnSpc>
              <a:spcBef>
                <a:spcPts val="0"/>
              </a:spcBef>
              <a:buClr>
                <a:schemeClr val="dk1"/>
              </a:buClr>
              <a:buSzPct val="110000"/>
              <a:buFont typeface="Arial"/>
              <a:buNone/>
            </a:pPr>
            <a:r>
              <a:rPr b="1" lang="nl" sz="1000">
                <a:latin typeface="Verdana"/>
                <a:ea typeface="Verdana"/>
                <a:cs typeface="Verdana"/>
                <a:sym typeface="Verdana"/>
              </a:rPr>
              <a:t>Bij deze dansvorm danst een rolstoelgebruiker met een staande partner.</a:t>
            </a:r>
          </a:p>
          <a:p>
            <a:pPr lvl="0" rtl="0" algn="just">
              <a:lnSpc>
                <a:spcPct val="115000"/>
              </a:lnSpc>
              <a:spcBef>
                <a:spcPts val="0"/>
              </a:spcBef>
              <a:buClr>
                <a:schemeClr val="dk1"/>
              </a:buClr>
              <a:buSzPct val="110000"/>
              <a:buFont typeface="Arial"/>
              <a:buNone/>
            </a:pPr>
            <a:r>
              <a:rPr b="1" lang="nl" sz="1000">
                <a:latin typeface="Verdana"/>
                <a:ea typeface="Verdana"/>
                <a:cs typeface="Verdana"/>
                <a:sym typeface="Verdana"/>
              </a:rPr>
              <a:t>Er vindt integratie plaats tussen roller en staande partner. Het is hierbij zeer belangrijk dat de rollen goed worden verdeeld. Nooit mag de staande partner ten koste van de rolstoelpartner de show stelen. Het moet een evenwichtig samenspel zijn, waarbij de mogelijkheden van de zittende partner maximaal worden benut.</a:t>
            </a:r>
          </a:p>
          <a:p>
            <a:pPr lvl="0" rtl="0" algn="just">
              <a:lnSpc>
                <a:spcPct val="115000"/>
              </a:lnSpc>
              <a:spcBef>
                <a:spcPts val="0"/>
              </a:spcBef>
              <a:buClr>
                <a:schemeClr val="dk1"/>
              </a:buClr>
              <a:buSzPct val="110000"/>
              <a:buFont typeface="Arial"/>
              <a:buNone/>
            </a:pPr>
            <a:r>
              <a:rPr b="1" lang="nl" sz="1000">
                <a:latin typeface="Verdana"/>
                <a:ea typeface="Verdana"/>
                <a:cs typeface="Verdana"/>
                <a:sym typeface="Verdana"/>
              </a:rPr>
              <a:t>Afhankelijk van de kenmerken van de dans houden de partners elkaar met 1 of 2 handen vast, of dansen ze los van elkaar.</a:t>
            </a:r>
          </a:p>
          <a:p>
            <a:pPr lvl="0" rtl="0" algn="just">
              <a:lnSpc>
                <a:spcPct val="115000"/>
              </a:lnSpc>
              <a:spcBef>
                <a:spcPts val="0"/>
              </a:spcBef>
              <a:buClr>
                <a:schemeClr val="dk1"/>
              </a:buClr>
              <a:buSzPct val="110000"/>
              <a:buFont typeface="Arial"/>
              <a:buNone/>
            </a:pPr>
            <a:r>
              <a:rPr b="1" lang="nl" sz="1000">
                <a:latin typeface="Verdana"/>
                <a:ea typeface="Verdana"/>
                <a:cs typeface="Verdana"/>
                <a:sym typeface="Verdana"/>
              </a:rPr>
              <a:t>Als de rolstoelpartner beiden handen geeft, legt hij zijn lot in de handen van de staande partner, maar dit wil niet zeggen dat deze nu een passief slachtoffer is geworden. Integendeel, in een subtiel samenspel van 'elastische spanning' in de armen van beide partners heeft de rolstoelpartner de mogelijkheid zich te bewegen. door bewegen met de romp en met het hoofd wordt de expressie volmaakt.</a:t>
            </a:r>
          </a:p>
          <a:p>
            <a:pPr>
              <a:spcBef>
                <a:spcPts val="0"/>
              </a:spcBef>
              <a:buNone/>
            </a:pPr>
            <a:r>
              <a:t/>
            </a:r>
            <a:endParaRPr sz="1000"/>
          </a:p>
        </p:txBody>
      </p:sp>
      <p:pic>
        <p:nvPicPr>
          <p:cNvPr id="120" name="Shape 120"/>
          <p:cNvPicPr preferRelativeResize="0"/>
          <p:nvPr/>
        </p:nvPicPr>
        <p:blipFill>
          <a:blip r:embed="rId3">
            <a:alphaModFix/>
          </a:blip>
          <a:stretch>
            <a:fillRect/>
          </a:stretch>
        </p:blipFill>
        <p:spPr>
          <a:xfrm>
            <a:off x="654612" y="2983100"/>
            <a:ext cx="7670025" cy="2160399"/>
          </a:xfrm>
          <a:prstGeom prst="rect">
            <a:avLst/>
          </a:prstGeom>
          <a:noFill/>
          <a:ln>
            <a:noFill/>
          </a:ln>
        </p:spPr>
      </p:pic>
    </p:spTree>
  </p:cSld>
  <p:clrMapOvr>
    <a:masterClrMapping/>
  </p:clrMapOvr>
  <p:transition spd="slow">
    <p:cut/>
  </p:transition>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afterEffect" presetClass="entr" presetID="10" presetSubtype="0">
                                  <p:stCondLst>
                                    <p:cond delay="0"/>
                                  </p:stCondLst>
                                  <p:childTnLst>
                                    <p:set>
                                      <p:cBhvr>
                                        <p:cTn dur="1" fill="hold">
                                          <p:stCondLst>
                                            <p:cond delay="0"/>
                                          </p:stCondLst>
                                        </p:cTn>
                                        <p:tgtEl>
                                          <p:spTgt spid="119"/>
                                        </p:tgtEl>
                                        <p:attrNameLst>
                                          <p:attrName>style.visibility</p:attrName>
                                        </p:attrNameLst>
                                      </p:cBhvr>
                                      <p:to>
                                        <p:strVal val="visible"/>
                                      </p:to>
                                    </p:set>
                                    <p:animEffect filter="fade" transition="in">
                                      <p:cBhvr>
                                        <p:cTn dur="1000"/>
                                        <p:tgtEl>
                                          <p:spTgt spid="119"/>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124" name="Shape 124"/>
        <p:cNvGrpSpPr/>
        <p:nvPr/>
      </p:nvGrpSpPr>
      <p:grpSpPr>
        <a:xfrm>
          <a:off x="0" y="0"/>
          <a:ext cx="0" cy="0"/>
          <a:chOff x="0" y="0"/>
          <a:chExt cx="0" cy="0"/>
        </a:xfrm>
      </p:grpSpPr>
      <p:sp>
        <p:nvSpPr>
          <p:cNvPr id="125" name="Shape 125"/>
          <p:cNvSpPr txBox="1"/>
          <p:nvPr>
            <p:ph type="title"/>
          </p:nvPr>
        </p:nvSpPr>
        <p:spPr>
          <a:xfrm>
            <a:off x="457200" y="53526"/>
            <a:ext cx="8229600" cy="576300"/>
          </a:xfrm>
          <a:prstGeom prst="rect">
            <a:avLst/>
          </a:prstGeom>
        </p:spPr>
        <p:txBody>
          <a:bodyPr anchorCtr="0" anchor="b" bIns="91425" lIns="91425" rIns="91425" tIns="91425">
            <a:noAutofit/>
          </a:bodyPr>
          <a:lstStyle/>
          <a:p>
            <a:pPr>
              <a:spcBef>
                <a:spcPts val="0"/>
              </a:spcBef>
              <a:buNone/>
            </a:pPr>
            <a:r>
              <a:rPr lang="nl"/>
              <a:t>                   </a:t>
            </a:r>
            <a:r>
              <a:rPr lang="nl" sz="1800">
                <a:solidFill>
                  <a:schemeClr val="lt1"/>
                </a:solidFill>
              </a:rPr>
              <a:t>Uitleg Dansvormen 2</a:t>
            </a:r>
          </a:p>
        </p:txBody>
      </p:sp>
      <p:sp>
        <p:nvSpPr>
          <p:cNvPr id="126" name="Shape 126"/>
          <p:cNvSpPr txBox="1"/>
          <p:nvPr>
            <p:ph idx="1" type="body"/>
          </p:nvPr>
        </p:nvSpPr>
        <p:spPr>
          <a:xfrm>
            <a:off x="423750" y="587550"/>
            <a:ext cx="8229600" cy="4522500"/>
          </a:xfrm>
          <a:prstGeom prst="rect">
            <a:avLst/>
          </a:prstGeom>
        </p:spPr>
        <p:txBody>
          <a:bodyPr anchorCtr="0" anchor="t" bIns="91425" lIns="91425" rIns="91425" tIns="91425">
            <a:noAutofit/>
          </a:bodyPr>
          <a:lstStyle/>
          <a:p>
            <a:pPr lvl="0" rtl="0" algn="just">
              <a:lnSpc>
                <a:spcPct val="115000"/>
              </a:lnSpc>
              <a:spcBef>
                <a:spcPts val="0"/>
              </a:spcBef>
              <a:buClr>
                <a:schemeClr val="dk1"/>
              </a:buClr>
              <a:buSzPct val="100000"/>
              <a:buFont typeface="Arial"/>
              <a:buNone/>
            </a:pPr>
            <a:r>
              <a:rPr b="1" lang="nl" sz="1100" u="sng">
                <a:latin typeface="Verdana"/>
                <a:ea typeface="Verdana"/>
                <a:cs typeface="Verdana"/>
                <a:sym typeface="Verdana"/>
              </a:rPr>
              <a:t>Formatie dansen</a:t>
            </a:r>
          </a:p>
          <a:p>
            <a:pPr lvl="0" rtl="0" algn="just">
              <a:lnSpc>
                <a:spcPct val="115000"/>
              </a:lnSpc>
              <a:spcBef>
                <a:spcPts val="0"/>
              </a:spcBef>
              <a:buClr>
                <a:schemeClr val="dk1"/>
              </a:buClr>
              <a:buFont typeface="Arial"/>
              <a:buNone/>
            </a:pPr>
            <a:r>
              <a:t/>
            </a:r>
            <a:endParaRPr b="1" sz="1100">
              <a:latin typeface="Verdana"/>
              <a:ea typeface="Verdana"/>
              <a:cs typeface="Verdana"/>
              <a:sym typeface="Verdana"/>
            </a:endParaRPr>
          </a:p>
          <a:p>
            <a:pPr lvl="0" rtl="0" algn="just">
              <a:lnSpc>
                <a:spcPct val="115000"/>
              </a:lnSpc>
              <a:spcBef>
                <a:spcPts val="0"/>
              </a:spcBef>
              <a:buClr>
                <a:schemeClr val="dk1"/>
              </a:buClr>
              <a:buSzPct val="100000"/>
              <a:buFont typeface="Arial"/>
              <a:buNone/>
            </a:pPr>
            <a:r>
              <a:rPr b="1" lang="nl" sz="1100">
                <a:latin typeface="Verdana"/>
                <a:ea typeface="Verdana"/>
                <a:cs typeface="Verdana"/>
                <a:sym typeface="Verdana"/>
              </a:rPr>
              <a:t>Formatiedansen is een dansvorm waarbij meerdere rolstoeldansers, met of zonder staande partners, synchroon dansen, volgens een vooropgestelde choreografie.</a:t>
            </a:r>
          </a:p>
          <a:p>
            <a:pPr lvl="0" rtl="0" algn="just">
              <a:lnSpc>
                <a:spcPct val="115000"/>
              </a:lnSpc>
              <a:spcBef>
                <a:spcPts val="0"/>
              </a:spcBef>
              <a:buClr>
                <a:schemeClr val="dk1"/>
              </a:buClr>
              <a:buSzPct val="100000"/>
              <a:buFont typeface="Arial"/>
              <a:buNone/>
            </a:pPr>
            <a:r>
              <a:rPr b="1" lang="nl" sz="1100">
                <a:latin typeface="Verdana"/>
                <a:ea typeface="Verdana"/>
                <a:cs typeface="Verdana"/>
                <a:sym typeface="Verdana"/>
              </a:rPr>
              <a:t>Het vergt veel inspanning, oefening, doorzettingsvermogen en natuurlijk samenspel om een mooi resultaat te bereiken.</a:t>
            </a:r>
          </a:p>
          <a:p>
            <a:pPr lvl="0" rtl="0" algn="just">
              <a:lnSpc>
                <a:spcPct val="115000"/>
              </a:lnSpc>
              <a:spcBef>
                <a:spcPts val="0"/>
              </a:spcBef>
              <a:buClr>
                <a:schemeClr val="dk1"/>
              </a:buClr>
              <a:buSzPct val="100000"/>
              <a:buFont typeface="Arial"/>
              <a:buNone/>
            </a:pPr>
            <a:r>
              <a:rPr b="1" lang="nl" sz="1100">
                <a:latin typeface="Verdana"/>
                <a:ea typeface="Verdana"/>
                <a:cs typeface="Verdana"/>
                <a:sym typeface="Verdana"/>
              </a:rPr>
              <a:t>Zeker bij deze vorm van dansen zijn kleding en uiterlijk, ook van de rolstoel, een belangrijk aandachtspunt.</a:t>
            </a:r>
          </a:p>
          <a:p>
            <a:pPr lvl="0" rtl="0" algn="just">
              <a:spcBef>
                <a:spcPts val="0"/>
              </a:spcBef>
              <a:buClr>
                <a:schemeClr val="dk1"/>
              </a:buClr>
              <a:buFont typeface="Arial"/>
              <a:buNone/>
            </a:pPr>
            <a:r>
              <a:t/>
            </a:r>
            <a:endParaRPr sz="1100">
              <a:latin typeface="Verdana"/>
              <a:ea typeface="Verdana"/>
              <a:cs typeface="Verdana"/>
              <a:sym typeface="Verdana"/>
            </a:endParaRPr>
          </a:p>
          <a:p>
            <a:pPr>
              <a:spcBef>
                <a:spcPts val="0"/>
              </a:spcBef>
              <a:buNone/>
            </a:pPr>
            <a:r>
              <a:t/>
            </a:r>
            <a:endParaRPr sz="1100"/>
          </a:p>
        </p:txBody>
      </p:sp>
      <p:pic>
        <p:nvPicPr>
          <p:cNvPr id="127" name="Shape 127"/>
          <p:cNvPicPr preferRelativeResize="0"/>
          <p:nvPr/>
        </p:nvPicPr>
        <p:blipFill>
          <a:blip r:embed="rId3">
            <a:alphaModFix/>
          </a:blip>
          <a:stretch>
            <a:fillRect/>
          </a:stretch>
        </p:blipFill>
        <p:spPr>
          <a:xfrm>
            <a:off x="825625" y="2213900"/>
            <a:ext cx="7425875" cy="2929600"/>
          </a:xfrm>
          <a:prstGeom prst="rect">
            <a:avLst/>
          </a:prstGeom>
          <a:noFill/>
          <a:ln>
            <a:noFill/>
          </a:ln>
        </p:spPr>
      </p:pic>
    </p:spTree>
  </p:cSld>
  <p:clrMapOvr>
    <a:masterClrMapping/>
  </p:clrMapOvr>
  <p:transition spd="slow">
    <p:cut/>
  </p:transition>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afterEffect" presetClass="entr" presetID="10" presetSubtype="0">
                                  <p:stCondLst>
                                    <p:cond delay="0"/>
                                  </p:stCondLst>
                                  <p:childTnLst>
                                    <p:set>
                                      <p:cBhvr>
                                        <p:cTn dur="1" fill="hold">
                                          <p:stCondLst>
                                            <p:cond delay="0"/>
                                          </p:stCondLst>
                                        </p:cTn>
                                        <p:tgtEl>
                                          <p:spTgt spid="126"/>
                                        </p:tgtEl>
                                        <p:attrNameLst>
                                          <p:attrName>style.visibility</p:attrName>
                                        </p:attrNameLst>
                                      </p:cBhvr>
                                      <p:to>
                                        <p:strVal val="visible"/>
                                      </p:to>
                                    </p:set>
                                    <p:animEffect filter="fade" transition="in">
                                      <p:cBhvr>
                                        <p:cTn dur="1000"/>
                                        <p:tgtEl>
                                          <p:spTgt spid="126"/>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131" name="Shape 131"/>
        <p:cNvGrpSpPr/>
        <p:nvPr/>
      </p:nvGrpSpPr>
      <p:grpSpPr>
        <a:xfrm>
          <a:off x="0" y="0"/>
          <a:ext cx="0" cy="0"/>
          <a:chOff x="0" y="0"/>
          <a:chExt cx="0" cy="0"/>
        </a:xfrm>
      </p:grpSpPr>
      <p:sp>
        <p:nvSpPr>
          <p:cNvPr id="132" name="Shape 132"/>
          <p:cNvSpPr txBox="1"/>
          <p:nvPr>
            <p:ph type="title"/>
          </p:nvPr>
        </p:nvSpPr>
        <p:spPr>
          <a:xfrm>
            <a:off x="457200" y="205978"/>
            <a:ext cx="8229600" cy="857400"/>
          </a:xfrm>
          <a:prstGeom prst="rect">
            <a:avLst/>
          </a:prstGeom>
        </p:spPr>
        <p:txBody>
          <a:bodyPr anchorCtr="0" anchor="b" bIns="91425" lIns="91425" rIns="91425" tIns="91425">
            <a:noAutofit/>
          </a:bodyPr>
          <a:lstStyle/>
          <a:p>
            <a:pPr algn="ctr">
              <a:spcBef>
                <a:spcPts val="0"/>
              </a:spcBef>
              <a:buNone/>
            </a:pPr>
            <a:r>
              <a:rPr lang="nl">
                <a:solidFill>
                  <a:srgbClr val="FFFFFF"/>
                </a:solidFill>
              </a:rPr>
              <a:t>Bedankt voor het kijken</a:t>
            </a:r>
          </a:p>
        </p:txBody>
      </p:sp>
      <p:sp>
        <p:nvSpPr>
          <p:cNvPr id="133" name="Shape 133"/>
          <p:cNvSpPr txBox="1"/>
          <p:nvPr>
            <p:ph idx="1" type="body"/>
          </p:nvPr>
        </p:nvSpPr>
        <p:spPr>
          <a:xfrm>
            <a:off x="457200" y="1200150"/>
            <a:ext cx="8229600" cy="3725699"/>
          </a:xfrm>
          <a:prstGeom prst="rect">
            <a:avLst/>
          </a:prstGeom>
        </p:spPr>
        <p:txBody>
          <a:bodyPr anchorCtr="0" anchor="t" bIns="91425" lIns="91425" rIns="91425" tIns="91425">
            <a:noAutofit/>
          </a:bodyPr>
          <a:lstStyle/>
          <a:p>
            <a:pPr rtl="0" algn="ctr">
              <a:spcBef>
                <a:spcPts val="0"/>
              </a:spcBef>
              <a:buNone/>
            </a:pPr>
            <a:r>
              <a:rPr lang="nl"/>
              <a:t>En wij hopen dat we op uw steun mogen rekenen.</a:t>
            </a:r>
          </a:p>
          <a:p>
            <a:pPr rtl="0" algn="ctr">
              <a:spcBef>
                <a:spcPts val="0"/>
              </a:spcBef>
              <a:buNone/>
            </a:pPr>
            <a:r>
              <a:t/>
            </a:r>
            <a:endParaRPr/>
          </a:p>
          <a:p>
            <a:pPr rtl="0" algn="ctr">
              <a:spcBef>
                <a:spcPts val="0"/>
              </a:spcBef>
              <a:buNone/>
            </a:pPr>
            <a:r>
              <a:rPr lang="nl"/>
              <a:t>Hopelijk tot ziens</a:t>
            </a:r>
          </a:p>
          <a:p>
            <a:pPr rtl="0" algn="ctr">
              <a:spcBef>
                <a:spcPts val="0"/>
              </a:spcBef>
              <a:buNone/>
            </a:pPr>
            <a:r>
              <a:rPr lang="nl"/>
              <a:t>Vriendelijke groet van :</a:t>
            </a:r>
          </a:p>
          <a:p>
            <a:pPr algn="ctr">
              <a:spcBef>
                <a:spcPts val="0"/>
              </a:spcBef>
              <a:buNone/>
            </a:pPr>
            <a:r>
              <a:rPr lang="nl"/>
              <a:t>De Limbowheelers</a:t>
            </a:r>
          </a:p>
        </p:txBody>
      </p:sp>
    </p:spTree>
  </p:cSld>
  <p:clrMapOvr>
    <a:masterClrMapping/>
  </p:clrMapOvr>
  <p:transition spd="slow">
    <p:cut/>
  </p:transition>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afterEffect" presetClass="entr" presetID="10" presetSubtype="0">
                                  <p:stCondLst>
                                    <p:cond delay="0"/>
                                  </p:stCondLst>
                                  <p:childTnLst>
                                    <p:set>
                                      <p:cBhvr>
                                        <p:cTn dur="1" fill="hold">
                                          <p:stCondLst>
                                            <p:cond delay="0"/>
                                          </p:stCondLst>
                                        </p:cTn>
                                        <p:tgtEl>
                                          <p:spTgt spid="132"/>
                                        </p:tgtEl>
                                        <p:attrNameLst>
                                          <p:attrName>style.visibility</p:attrName>
                                        </p:attrNameLst>
                                      </p:cBhvr>
                                      <p:to>
                                        <p:strVal val="visible"/>
                                      </p:to>
                                    </p:set>
                                    <p:animEffect filter="fade" transition="in">
                                      <p:cBhvr>
                                        <p:cTn dur="1000"/>
                                        <p:tgtEl>
                                          <p:spTgt spid="132"/>
                                        </p:tgtEl>
                                      </p:cBhvr>
                                    </p:animEffect>
                                  </p:childTnLst>
                                </p:cTn>
                              </p:par>
                            </p:childTnLst>
                          </p:cTn>
                        </p:par>
                        <p:par>
                          <p:cTn fill="hold">
                            <p:stCondLst>
                              <p:cond delay="1000"/>
                            </p:stCondLst>
                            <p:childTnLst>
                              <p:par>
                                <p:cTn fill="hold" nodeType="afterEffect" presetClass="entr" presetID="10" presetSubtype="0">
                                  <p:stCondLst>
                                    <p:cond delay="0"/>
                                  </p:stCondLst>
                                  <p:childTnLst>
                                    <p:set>
                                      <p:cBhvr>
                                        <p:cTn dur="1" fill="hold">
                                          <p:stCondLst>
                                            <p:cond delay="0"/>
                                          </p:stCondLst>
                                        </p:cTn>
                                        <p:tgtEl>
                                          <p:spTgt spid="133"/>
                                        </p:tgtEl>
                                        <p:attrNameLst>
                                          <p:attrName>style.visibility</p:attrName>
                                        </p:attrNameLst>
                                      </p:cBhvr>
                                      <p:to>
                                        <p:strVal val="visible"/>
                                      </p:to>
                                    </p:set>
                                    <p:animEffect filter="fade" transition="in">
                                      <p:cBhvr>
                                        <p:cTn dur="1000"/>
                                        <p:tgtEl>
                                          <p:spTgt spid="133"/>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theme/theme1.xml><?xml version="1.0" encoding="utf-8"?>
<a:theme xmlns:a="http://schemas.openxmlformats.org/drawingml/2006/main" xmlns:r="http://schemas.openxmlformats.org/officeDocument/2006/relationships" name="spotlight">
  <a:themeElements>
    <a:clrScheme name="Custom 439">
      <a:dk1>
        <a:srgbClr val="000000"/>
      </a:dk1>
      <a:lt1>
        <a:srgbClr val="FFFFFF"/>
      </a:lt1>
      <a:dk2>
        <a:srgbClr val="5C6E95"/>
      </a:dk2>
      <a:lt2>
        <a:srgbClr val="ACB4C2"/>
      </a:lt2>
      <a:accent1>
        <a:srgbClr val="667E50"/>
      </a:accent1>
      <a:accent2>
        <a:srgbClr val="CFBF73"/>
      </a:accent2>
      <a:accent3>
        <a:srgbClr val="8C7C82"/>
      </a:accent3>
      <a:accent4>
        <a:srgbClr val="9ABF87"/>
      </a:accent4>
      <a:accent5>
        <a:srgbClr val="CF9462"/>
      </a:accent5>
      <a:accent6>
        <a:srgbClr val="A25642"/>
      </a:accent6>
      <a:hlink>
        <a:srgbClr val="5173A5"/>
      </a:hlink>
      <a:folHlink>
        <a:srgbClr val="68728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Custom Theme">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